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World" charset="1" panose="020B0500040000020004"/>
      <p:regular r:id="rId10"/>
    </p:embeddedFont>
    <p:embeddedFont>
      <p:font typeface="Helvetica World Bold" charset="1" panose="020B0800040000020004"/>
      <p:regular r:id="rId11"/>
    </p:embeddedFont>
    <p:embeddedFont>
      <p:font typeface="Helvetica World Italics" charset="1" panose="020B0500040000090004"/>
      <p:regular r:id="rId12"/>
    </p:embeddedFont>
    <p:embeddedFont>
      <p:font typeface="Helvetica World Bold Italics" charset="1" panose="020B080004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Inter" charset="1" panose="020B0502030000000004"/>
      <p:regular r:id="rId38"/>
    </p:embeddedFont>
    <p:embeddedFont>
      <p:font typeface="Inter Bold" charset="1" panose="020B0802030000000004"/>
      <p:regular r:id="rId39"/>
    </p:embeddedFont>
    <p:embeddedFont>
      <p:font typeface="Inter Italics" charset="1" panose="020B0502030000000004"/>
      <p:regular r:id="rId40"/>
    </p:embeddedFont>
    <p:embeddedFont>
      <p:font typeface="Inter Bold Italics" charset="1" panose="020B0802030000000004"/>
      <p:regular r:id="rId41"/>
    </p:embeddedFont>
    <p:embeddedFont>
      <p:font typeface="Inter Thin" charset="1" panose="020B0A02050000000004"/>
      <p:regular r:id="rId42"/>
    </p:embeddedFont>
    <p:embeddedFont>
      <p:font typeface="Inter Thin Italics" charset="1" panose="020B0A02050000000004"/>
      <p:regular r:id="rId43"/>
    </p:embeddedFont>
    <p:embeddedFont>
      <p:font typeface="Inter Extra-Light" charset="1" panose="02000503000000020004"/>
      <p:regular r:id="rId44"/>
    </p:embeddedFont>
    <p:embeddedFont>
      <p:font typeface="Inter Light" charset="1" panose="02000503000000020004"/>
      <p:regular r:id="rId45"/>
    </p:embeddedFont>
    <p:embeddedFont>
      <p:font typeface="Inter Medium" charset="1" panose="02000503000000020004"/>
      <p:regular r:id="rId46"/>
    </p:embeddedFont>
    <p:embeddedFont>
      <p:font typeface="Inter Semi-Bold" charset="1" panose="02000503000000020004"/>
      <p:regular r:id="rId47"/>
    </p:embeddedFont>
    <p:embeddedFont>
      <p:font typeface="Inter Ultra-Bold" charset="1" panose="02000503000000020004"/>
      <p:regular r:id="rId48"/>
    </p:embeddedFont>
    <p:embeddedFont>
      <p:font typeface="Inter Heavy" charset="1" panose="020005030000000200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6.png" Type="http://schemas.openxmlformats.org/officeDocument/2006/relationships/image"/><Relationship Id="rId17" Target="../media/image17.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4.jpe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2537760" y="5402034"/>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6745">
            <a:off x="7616063" y="-23683"/>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6177408" y="768153"/>
            <a:ext cx="5461122" cy="1257455"/>
          </a:xfrm>
          <a:custGeom>
            <a:avLst/>
            <a:gdLst/>
            <a:ahLst/>
            <a:cxnLst/>
            <a:rect r="r" b="b" t="t" l="l"/>
            <a:pathLst>
              <a:path h="1257455" w="5461122">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5" id="5"/>
          <p:cNvSpPr/>
          <p:nvPr/>
        </p:nvSpPr>
        <p:spPr>
          <a:xfrm flipH="false" flipV="false" rot="2816745">
            <a:off x="14528739" y="9831871"/>
            <a:ext cx="5461122" cy="1257455"/>
          </a:xfrm>
          <a:custGeom>
            <a:avLst/>
            <a:gdLst/>
            <a:ahLst/>
            <a:cxnLst/>
            <a:rect r="r" b="b" t="t" l="l"/>
            <a:pathLst>
              <a:path h="1257455" w="5461122">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6" id="6"/>
          <p:cNvSpPr/>
          <p:nvPr/>
        </p:nvSpPr>
        <p:spPr>
          <a:xfrm flipH="false" flipV="false" rot="0">
            <a:off x="8525511" y="448215"/>
            <a:ext cx="9390570" cy="9390570"/>
          </a:xfrm>
          <a:custGeom>
            <a:avLst/>
            <a:gdLst/>
            <a:ahLst/>
            <a:cxnLst/>
            <a:rect r="r" b="b" t="t" l="l"/>
            <a:pathLst>
              <a:path h="9390570" w="9390570">
                <a:moveTo>
                  <a:pt x="0" y="0"/>
                </a:moveTo>
                <a:lnTo>
                  <a:pt x="9390570" y="0"/>
                </a:lnTo>
                <a:lnTo>
                  <a:pt x="9390570" y="9390570"/>
                </a:lnTo>
                <a:lnTo>
                  <a:pt x="0" y="9390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019305" y="942008"/>
            <a:ext cx="8402983" cy="8402983"/>
          </a:xfrm>
          <a:custGeom>
            <a:avLst/>
            <a:gdLst/>
            <a:ahLst/>
            <a:cxnLst/>
            <a:rect r="r" b="b" t="t" l="l"/>
            <a:pathLst>
              <a:path h="8402983" w="8402983">
                <a:moveTo>
                  <a:pt x="0" y="0"/>
                </a:moveTo>
                <a:lnTo>
                  <a:pt x="8402983" y="0"/>
                </a:lnTo>
                <a:lnTo>
                  <a:pt x="8402983" y="8402984"/>
                </a:lnTo>
                <a:lnTo>
                  <a:pt x="0" y="8402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483718" y="1406421"/>
            <a:ext cx="7474157" cy="7474157"/>
          </a:xfrm>
          <a:custGeom>
            <a:avLst/>
            <a:gdLst/>
            <a:ahLst/>
            <a:cxnLst/>
            <a:rect r="r" b="b" t="t" l="l"/>
            <a:pathLst>
              <a:path h="7474157" w="7474157">
                <a:moveTo>
                  <a:pt x="0" y="0"/>
                </a:moveTo>
                <a:lnTo>
                  <a:pt x="7474157" y="0"/>
                </a:lnTo>
                <a:lnTo>
                  <a:pt x="7474157" y="7474158"/>
                </a:lnTo>
                <a:lnTo>
                  <a:pt x="0" y="74741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9905486" y="1828190"/>
            <a:ext cx="6630621" cy="6630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9769594" y="1692311"/>
            <a:ext cx="6902405" cy="6902378"/>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16666" t="0" r="-16666" b="0"/>
              </a:stretch>
            </a:blipFill>
          </p:spPr>
        </p:sp>
      </p:grpSp>
      <p:sp>
        <p:nvSpPr>
          <p:cNvPr name="Freeform 14" id="14"/>
          <p:cNvSpPr/>
          <p:nvPr/>
        </p:nvSpPr>
        <p:spPr>
          <a:xfrm flipH="false" flipV="false" rot="0">
            <a:off x="16392320" y="277894"/>
            <a:ext cx="1501611" cy="1501611"/>
          </a:xfrm>
          <a:custGeom>
            <a:avLst/>
            <a:gdLst/>
            <a:ahLst/>
            <a:cxnLst/>
            <a:rect r="r" b="b" t="t" l="l"/>
            <a:pathLst>
              <a:path h="1501611" w="1501611">
                <a:moveTo>
                  <a:pt x="0" y="0"/>
                </a:moveTo>
                <a:lnTo>
                  <a:pt x="1501612" y="0"/>
                </a:lnTo>
                <a:lnTo>
                  <a:pt x="1501612" y="1501612"/>
                </a:lnTo>
                <a:lnTo>
                  <a:pt x="0" y="1501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910558" y="7621235"/>
            <a:ext cx="1259344" cy="1259344"/>
          </a:xfrm>
          <a:custGeom>
            <a:avLst/>
            <a:gdLst/>
            <a:ahLst/>
            <a:cxnLst/>
            <a:rect r="r" b="b" t="t" l="l"/>
            <a:pathLst>
              <a:path h="1259344" w="1259344">
                <a:moveTo>
                  <a:pt x="0" y="0"/>
                </a:moveTo>
                <a:lnTo>
                  <a:pt x="1259343" y="0"/>
                </a:lnTo>
                <a:lnTo>
                  <a:pt x="1259343" y="1259344"/>
                </a:lnTo>
                <a:lnTo>
                  <a:pt x="0" y="1259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336932" y="4885690"/>
            <a:ext cx="7496811" cy="640080"/>
          </a:xfrm>
          <a:prstGeom prst="rect">
            <a:avLst/>
          </a:prstGeom>
        </p:spPr>
        <p:txBody>
          <a:bodyPr anchor="t" rtlCol="false" tIns="0" lIns="0" bIns="0" rIns="0">
            <a:spAutoFit/>
          </a:bodyPr>
          <a:lstStyle/>
          <a:p>
            <a:pPr>
              <a:lnSpc>
                <a:spcPts val="4559"/>
              </a:lnSpc>
            </a:pPr>
            <a:r>
              <a:rPr lang="en-US" sz="3999">
                <a:solidFill>
                  <a:srgbClr val="000000"/>
                </a:solidFill>
                <a:latin typeface="Helvetica World Bold"/>
              </a:rPr>
              <a:t>PROJECT MEMBERS :</a:t>
            </a:r>
          </a:p>
        </p:txBody>
      </p:sp>
      <p:grpSp>
        <p:nvGrpSpPr>
          <p:cNvPr name="Group 17" id="17"/>
          <p:cNvGrpSpPr/>
          <p:nvPr/>
        </p:nvGrpSpPr>
        <p:grpSpPr>
          <a:xfrm rot="0">
            <a:off x="12427268" y="7744778"/>
            <a:ext cx="2297430" cy="715328"/>
            <a:chOff x="0" y="0"/>
            <a:chExt cx="3063240" cy="953770"/>
          </a:xfrm>
        </p:grpSpPr>
        <p:sp>
          <p:nvSpPr>
            <p:cNvPr name="Freeform 18" id="18"/>
            <p:cNvSpPr/>
            <p:nvPr/>
          </p:nvSpPr>
          <p:spPr>
            <a:xfrm flipH="false" flipV="false" rot="0">
              <a:off x="50800" y="41910"/>
              <a:ext cx="2967990" cy="861060"/>
            </a:xfrm>
            <a:custGeom>
              <a:avLst/>
              <a:gdLst/>
              <a:ahLst/>
              <a:cxnLst/>
              <a:rect r="r" b="b" t="t" l="l"/>
              <a:pathLst>
                <a:path h="861060" w="2967990">
                  <a:moveTo>
                    <a:pt x="0" y="303530"/>
                  </a:moveTo>
                  <a:cubicBezTo>
                    <a:pt x="10160" y="275590"/>
                    <a:pt x="10160" y="275590"/>
                    <a:pt x="10160" y="275590"/>
                  </a:cubicBezTo>
                  <a:cubicBezTo>
                    <a:pt x="10160" y="274320"/>
                    <a:pt x="6350" y="269240"/>
                    <a:pt x="6350" y="269240"/>
                  </a:cubicBezTo>
                  <a:cubicBezTo>
                    <a:pt x="6350" y="269240"/>
                    <a:pt x="5080" y="264160"/>
                    <a:pt x="3810" y="261620"/>
                  </a:cubicBezTo>
                  <a:cubicBezTo>
                    <a:pt x="2540" y="259080"/>
                    <a:pt x="1270" y="254000"/>
                    <a:pt x="1270" y="254000"/>
                  </a:cubicBezTo>
                  <a:cubicBezTo>
                    <a:pt x="1270" y="254000"/>
                    <a:pt x="1270" y="248920"/>
                    <a:pt x="1270" y="246380"/>
                  </a:cubicBezTo>
                  <a:cubicBezTo>
                    <a:pt x="1270" y="243840"/>
                    <a:pt x="1270" y="238760"/>
                    <a:pt x="1270" y="238760"/>
                  </a:cubicBezTo>
                  <a:cubicBezTo>
                    <a:pt x="1270" y="238760"/>
                    <a:pt x="1270" y="233680"/>
                    <a:pt x="2540" y="231140"/>
                  </a:cubicBezTo>
                  <a:cubicBezTo>
                    <a:pt x="2540" y="229870"/>
                    <a:pt x="3810" y="226060"/>
                    <a:pt x="3810" y="224790"/>
                  </a:cubicBezTo>
                  <a:cubicBezTo>
                    <a:pt x="3810" y="223520"/>
                    <a:pt x="3810" y="222250"/>
                    <a:pt x="3810" y="222250"/>
                  </a:cubicBezTo>
                  <a:cubicBezTo>
                    <a:pt x="3810" y="222250"/>
                    <a:pt x="5080" y="217170"/>
                    <a:pt x="6350" y="214630"/>
                  </a:cubicBezTo>
                  <a:cubicBezTo>
                    <a:pt x="6350" y="212090"/>
                    <a:pt x="7620" y="207010"/>
                    <a:pt x="7620" y="207010"/>
                  </a:cubicBezTo>
                  <a:cubicBezTo>
                    <a:pt x="7620" y="207010"/>
                    <a:pt x="10160" y="203200"/>
                    <a:pt x="11430" y="200660"/>
                  </a:cubicBezTo>
                  <a:cubicBezTo>
                    <a:pt x="12700" y="198120"/>
                    <a:pt x="15240" y="194310"/>
                    <a:pt x="15240" y="194310"/>
                  </a:cubicBezTo>
                  <a:cubicBezTo>
                    <a:pt x="15240" y="194310"/>
                    <a:pt x="19050" y="190500"/>
                    <a:pt x="20320" y="189230"/>
                  </a:cubicBezTo>
                  <a:cubicBezTo>
                    <a:pt x="22860" y="186690"/>
                    <a:pt x="26670" y="182880"/>
                    <a:pt x="26670" y="182880"/>
                  </a:cubicBezTo>
                  <a:cubicBezTo>
                    <a:pt x="26670" y="182880"/>
                    <a:pt x="30480" y="180340"/>
                    <a:pt x="33020" y="179070"/>
                  </a:cubicBezTo>
                  <a:cubicBezTo>
                    <a:pt x="34290" y="177800"/>
                    <a:pt x="39370" y="175260"/>
                    <a:pt x="39370" y="175260"/>
                  </a:cubicBezTo>
                  <a:cubicBezTo>
                    <a:pt x="39370" y="175260"/>
                    <a:pt x="44450" y="173990"/>
                    <a:pt x="46990" y="172720"/>
                  </a:cubicBezTo>
                  <a:cubicBezTo>
                    <a:pt x="48260" y="171450"/>
                    <a:pt x="53340" y="170180"/>
                    <a:pt x="53340" y="170180"/>
                  </a:cubicBezTo>
                  <a:cubicBezTo>
                    <a:pt x="53340" y="170180"/>
                    <a:pt x="58420" y="170180"/>
                    <a:pt x="60960" y="170180"/>
                  </a:cubicBezTo>
                  <a:cubicBezTo>
                    <a:pt x="63500" y="170180"/>
                    <a:pt x="68580" y="168910"/>
                    <a:pt x="68580" y="168910"/>
                  </a:cubicBezTo>
                  <a:cubicBezTo>
                    <a:pt x="68580" y="168910"/>
                    <a:pt x="73660" y="170180"/>
                    <a:pt x="76200" y="170180"/>
                  </a:cubicBezTo>
                  <a:cubicBezTo>
                    <a:pt x="78740" y="171450"/>
                    <a:pt x="83820" y="171450"/>
                    <a:pt x="83820" y="171450"/>
                  </a:cubicBezTo>
                  <a:cubicBezTo>
                    <a:pt x="83820" y="171450"/>
                    <a:pt x="88900" y="173990"/>
                    <a:pt x="91440" y="175260"/>
                  </a:cubicBezTo>
                  <a:cubicBezTo>
                    <a:pt x="92710" y="175260"/>
                    <a:pt x="97790" y="177800"/>
                    <a:pt x="97790" y="177800"/>
                  </a:cubicBezTo>
                  <a:cubicBezTo>
                    <a:pt x="97790" y="177800"/>
                    <a:pt x="102870" y="181610"/>
                    <a:pt x="104140" y="182880"/>
                  </a:cubicBezTo>
                  <a:cubicBezTo>
                    <a:pt x="105410" y="182880"/>
                    <a:pt x="106680" y="185420"/>
                    <a:pt x="106680" y="184150"/>
                  </a:cubicBezTo>
                  <a:cubicBezTo>
                    <a:pt x="107950" y="184150"/>
                    <a:pt x="106680" y="182880"/>
                    <a:pt x="107950" y="182880"/>
                  </a:cubicBezTo>
                  <a:cubicBezTo>
                    <a:pt x="107950" y="180340"/>
                    <a:pt x="109220" y="175260"/>
                    <a:pt x="109220" y="175260"/>
                  </a:cubicBezTo>
                  <a:cubicBezTo>
                    <a:pt x="109220" y="175260"/>
                    <a:pt x="111760" y="170180"/>
                    <a:pt x="113030" y="168910"/>
                  </a:cubicBezTo>
                  <a:cubicBezTo>
                    <a:pt x="114300" y="166370"/>
                    <a:pt x="115570" y="161290"/>
                    <a:pt x="116840" y="161290"/>
                  </a:cubicBezTo>
                  <a:cubicBezTo>
                    <a:pt x="116840" y="161290"/>
                    <a:pt x="119380" y="157480"/>
                    <a:pt x="120650" y="156210"/>
                  </a:cubicBezTo>
                  <a:cubicBezTo>
                    <a:pt x="123190" y="153670"/>
                    <a:pt x="125730" y="149860"/>
                    <a:pt x="125730" y="149860"/>
                  </a:cubicBezTo>
                  <a:cubicBezTo>
                    <a:pt x="125730" y="149860"/>
                    <a:pt x="130810" y="147320"/>
                    <a:pt x="132080" y="146050"/>
                  </a:cubicBezTo>
                  <a:cubicBezTo>
                    <a:pt x="134620" y="144780"/>
                    <a:pt x="138430" y="140970"/>
                    <a:pt x="138430" y="140970"/>
                  </a:cubicBezTo>
                  <a:cubicBezTo>
                    <a:pt x="138430" y="140970"/>
                    <a:pt x="143510" y="139700"/>
                    <a:pt x="146050" y="138430"/>
                  </a:cubicBezTo>
                  <a:cubicBezTo>
                    <a:pt x="148590" y="137160"/>
                    <a:pt x="152400" y="135890"/>
                    <a:pt x="152400" y="135890"/>
                  </a:cubicBezTo>
                  <a:cubicBezTo>
                    <a:pt x="152400" y="135890"/>
                    <a:pt x="157480" y="134620"/>
                    <a:pt x="160020" y="134620"/>
                  </a:cubicBezTo>
                  <a:cubicBezTo>
                    <a:pt x="162560" y="134620"/>
                    <a:pt x="167640" y="133350"/>
                    <a:pt x="167640" y="133350"/>
                  </a:cubicBezTo>
                  <a:cubicBezTo>
                    <a:pt x="167640" y="133350"/>
                    <a:pt x="172720" y="134620"/>
                    <a:pt x="175260" y="134620"/>
                  </a:cubicBezTo>
                  <a:cubicBezTo>
                    <a:pt x="177800" y="134620"/>
                    <a:pt x="182880" y="135890"/>
                    <a:pt x="182880" y="135890"/>
                  </a:cubicBezTo>
                  <a:cubicBezTo>
                    <a:pt x="182880" y="135890"/>
                    <a:pt x="187960" y="137160"/>
                    <a:pt x="190500" y="138430"/>
                  </a:cubicBezTo>
                  <a:cubicBezTo>
                    <a:pt x="193040" y="139700"/>
                    <a:pt x="196850" y="140970"/>
                    <a:pt x="196850" y="140970"/>
                  </a:cubicBezTo>
                  <a:cubicBezTo>
                    <a:pt x="198120" y="140970"/>
                    <a:pt x="201930" y="143510"/>
                    <a:pt x="203200" y="144780"/>
                  </a:cubicBezTo>
                  <a:cubicBezTo>
                    <a:pt x="205740" y="146050"/>
                    <a:pt x="208280" y="148590"/>
                    <a:pt x="209550" y="149860"/>
                  </a:cubicBezTo>
                  <a:cubicBezTo>
                    <a:pt x="212090" y="151130"/>
                    <a:pt x="213360" y="152400"/>
                    <a:pt x="215900" y="153670"/>
                  </a:cubicBezTo>
                  <a:cubicBezTo>
                    <a:pt x="227330" y="162560"/>
                    <a:pt x="264160" y="191770"/>
                    <a:pt x="284480" y="204470"/>
                  </a:cubicBezTo>
                  <a:cubicBezTo>
                    <a:pt x="300990" y="214630"/>
                    <a:pt x="322580" y="226060"/>
                    <a:pt x="327660" y="227330"/>
                  </a:cubicBezTo>
                  <a:cubicBezTo>
                    <a:pt x="328930" y="227330"/>
                    <a:pt x="328930" y="227330"/>
                    <a:pt x="330200" y="227330"/>
                  </a:cubicBezTo>
                  <a:cubicBezTo>
                    <a:pt x="330200" y="224790"/>
                    <a:pt x="320040" y="213360"/>
                    <a:pt x="314960" y="200660"/>
                  </a:cubicBezTo>
                  <a:cubicBezTo>
                    <a:pt x="304800" y="177800"/>
                    <a:pt x="280670" y="129540"/>
                    <a:pt x="278130" y="97790"/>
                  </a:cubicBezTo>
                  <a:cubicBezTo>
                    <a:pt x="276860" y="69850"/>
                    <a:pt x="276860" y="35560"/>
                    <a:pt x="294640" y="20320"/>
                  </a:cubicBezTo>
                  <a:cubicBezTo>
                    <a:pt x="314960" y="1270"/>
                    <a:pt x="382270" y="0"/>
                    <a:pt x="411480" y="10160"/>
                  </a:cubicBezTo>
                  <a:cubicBezTo>
                    <a:pt x="434340" y="17780"/>
                    <a:pt x="443230" y="50800"/>
                    <a:pt x="461010" y="58420"/>
                  </a:cubicBezTo>
                  <a:cubicBezTo>
                    <a:pt x="476250" y="63500"/>
                    <a:pt x="492760" y="53340"/>
                    <a:pt x="509270" y="58420"/>
                  </a:cubicBezTo>
                  <a:cubicBezTo>
                    <a:pt x="530860" y="63500"/>
                    <a:pt x="554990" y="86360"/>
                    <a:pt x="574040" y="100330"/>
                  </a:cubicBezTo>
                  <a:cubicBezTo>
                    <a:pt x="591820" y="113030"/>
                    <a:pt x="610870" y="135890"/>
                    <a:pt x="619760" y="139700"/>
                  </a:cubicBezTo>
                  <a:cubicBezTo>
                    <a:pt x="622300" y="139700"/>
                    <a:pt x="623570" y="139700"/>
                    <a:pt x="626110" y="138430"/>
                  </a:cubicBezTo>
                  <a:cubicBezTo>
                    <a:pt x="631190" y="138430"/>
                    <a:pt x="637540" y="135890"/>
                    <a:pt x="646430" y="134620"/>
                  </a:cubicBezTo>
                  <a:cubicBezTo>
                    <a:pt x="664210" y="130810"/>
                    <a:pt x="697230" y="123190"/>
                    <a:pt x="726440" y="116840"/>
                  </a:cubicBezTo>
                  <a:cubicBezTo>
                    <a:pt x="762000" y="110490"/>
                    <a:pt x="801370" y="105410"/>
                    <a:pt x="843280" y="97790"/>
                  </a:cubicBezTo>
                  <a:cubicBezTo>
                    <a:pt x="891540" y="90170"/>
                    <a:pt x="956310" y="78740"/>
                    <a:pt x="998220" y="72390"/>
                  </a:cubicBezTo>
                  <a:cubicBezTo>
                    <a:pt x="1028700" y="67310"/>
                    <a:pt x="1049020" y="64770"/>
                    <a:pt x="1075690" y="62230"/>
                  </a:cubicBezTo>
                  <a:cubicBezTo>
                    <a:pt x="1106170" y="58420"/>
                    <a:pt x="1140460" y="50800"/>
                    <a:pt x="1173480" y="53340"/>
                  </a:cubicBezTo>
                  <a:cubicBezTo>
                    <a:pt x="1209040" y="57150"/>
                    <a:pt x="1272540" y="63500"/>
                    <a:pt x="1282700" y="85090"/>
                  </a:cubicBezTo>
                  <a:cubicBezTo>
                    <a:pt x="1291590" y="101600"/>
                    <a:pt x="1244600" y="147320"/>
                    <a:pt x="1253490" y="157480"/>
                  </a:cubicBezTo>
                  <a:cubicBezTo>
                    <a:pt x="1266190" y="171450"/>
                    <a:pt x="1346200" y="140970"/>
                    <a:pt x="1384300" y="132080"/>
                  </a:cubicBezTo>
                  <a:cubicBezTo>
                    <a:pt x="1416050" y="127000"/>
                    <a:pt x="1440180" y="120650"/>
                    <a:pt x="1469390" y="115570"/>
                  </a:cubicBezTo>
                  <a:cubicBezTo>
                    <a:pt x="1498600" y="109220"/>
                    <a:pt x="1527810" y="104140"/>
                    <a:pt x="1559560" y="99060"/>
                  </a:cubicBezTo>
                  <a:cubicBezTo>
                    <a:pt x="1593850" y="93980"/>
                    <a:pt x="1643380" y="86360"/>
                    <a:pt x="1666240" y="85090"/>
                  </a:cubicBezTo>
                  <a:cubicBezTo>
                    <a:pt x="1677670" y="83820"/>
                    <a:pt x="1682750" y="86360"/>
                    <a:pt x="1692910" y="85090"/>
                  </a:cubicBezTo>
                  <a:cubicBezTo>
                    <a:pt x="1704340" y="82550"/>
                    <a:pt x="1713230" y="77470"/>
                    <a:pt x="1729740" y="72390"/>
                  </a:cubicBezTo>
                  <a:cubicBezTo>
                    <a:pt x="1757680" y="63500"/>
                    <a:pt x="1813560" y="44450"/>
                    <a:pt x="1850390" y="34290"/>
                  </a:cubicBezTo>
                  <a:cubicBezTo>
                    <a:pt x="1882140" y="25400"/>
                    <a:pt x="1907540" y="16510"/>
                    <a:pt x="1939290" y="12700"/>
                  </a:cubicBezTo>
                  <a:cubicBezTo>
                    <a:pt x="1973580" y="7620"/>
                    <a:pt x="2016760" y="0"/>
                    <a:pt x="2049780" y="8890"/>
                  </a:cubicBezTo>
                  <a:cubicBezTo>
                    <a:pt x="2078990" y="17780"/>
                    <a:pt x="2122170" y="36830"/>
                    <a:pt x="2129790" y="59690"/>
                  </a:cubicBezTo>
                  <a:cubicBezTo>
                    <a:pt x="2137410" y="78740"/>
                    <a:pt x="2108200" y="127000"/>
                    <a:pt x="2109470" y="129540"/>
                  </a:cubicBezTo>
                  <a:cubicBezTo>
                    <a:pt x="2109470" y="129540"/>
                    <a:pt x="2109470" y="128270"/>
                    <a:pt x="2110740" y="129540"/>
                  </a:cubicBezTo>
                  <a:cubicBezTo>
                    <a:pt x="2115820" y="130810"/>
                    <a:pt x="2143760" y="187960"/>
                    <a:pt x="2165350" y="195580"/>
                  </a:cubicBezTo>
                  <a:cubicBezTo>
                    <a:pt x="2185670" y="203200"/>
                    <a:pt x="2211070" y="186690"/>
                    <a:pt x="2235200" y="181610"/>
                  </a:cubicBezTo>
                  <a:cubicBezTo>
                    <a:pt x="2260600" y="176530"/>
                    <a:pt x="2288540" y="171450"/>
                    <a:pt x="2316480" y="167640"/>
                  </a:cubicBezTo>
                  <a:cubicBezTo>
                    <a:pt x="2345690" y="162560"/>
                    <a:pt x="2406650" y="154940"/>
                    <a:pt x="2406650" y="154940"/>
                  </a:cubicBezTo>
                  <a:cubicBezTo>
                    <a:pt x="2406650" y="154940"/>
                    <a:pt x="2411730" y="153670"/>
                    <a:pt x="2414270" y="153670"/>
                  </a:cubicBezTo>
                  <a:cubicBezTo>
                    <a:pt x="2416810" y="152400"/>
                    <a:pt x="2421890" y="151130"/>
                    <a:pt x="2421890" y="151130"/>
                  </a:cubicBezTo>
                  <a:cubicBezTo>
                    <a:pt x="2421890" y="151130"/>
                    <a:pt x="2426970" y="151130"/>
                    <a:pt x="2429510" y="151130"/>
                  </a:cubicBezTo>
                  <a:cubicBezTo>
                    <a:pt x="2432050" y="151130"/>
                    <a:pt x="2437130" y="151130"/>
                    <a:pt x="2437130" y="151130"/>
                  </a:cubicBezTo>
                  <a:cubicBezTo>
                    <a:pt x="2437130" y="151130"/>
                    <a:pt x="2440940" y="152400"/>
                    <a:pt x="2443480" y="153670"/>
                  </a:cubicBezTo>
                  <a:cubicBezTo>
                    <a:pt x="2446020" y="153670"/>
                    <a:pt x="2451100" y="154940"/>
                    <a:pt x="2451100" y="154940"/>
                  </a:cubicBezTo>
                  <a:cubicBezTo>
                    <a:pt x="2451100" y="154940"/>
                    <a:pt x="2456180" y="157480"/>
                    <a:pt x="2457450" y="158750"/>
                  </a:cubicBezTo>
                  <a:cubicBezTo>
                    <a:pt x="2459990" y="158750"/>
                    <a:pt x="2465070" y="161290"/>
                    <a:pt x="2465070" y="161290"/>
                  </a:cubicBezTo>
                  <a:cubicBezTo>
                    <a:pt x="2465070" y="161290"/>
                    <a:pt x="2468880" y="165100"/>
                    <a:pt x="2470150" y="166370"/>
                  </a:cubicBezTo>
                  <a:cubicBezTo>
                    <a:pt x="2472690" y="167640"/>
                    <a:pt x="2476500" y="171450"/>
                    <a:pt x="2476500" y="171450"/>
                  </a:cubicBezTo>
                  <a:cubicBezTo>
                    <a:pt x="2476500" y="171450"/>
                    <a:pt x="2479040" y="175260"/>
                    <a:pt x="2480310" y="177800"/>
                  </a:cubicBezTo>
                  <a:cubicBezTo>
                    <a:pt x="2481580" y="179070"/>
                    <a:pt x="2485390" y="184150"/>
                    <a:pt x="2485390" y="184150"/>
                  </a:cubicBezTo>
                  <a:cubicBezTo>
                    <a:pt x="2485390" y="184150"/>
                    <a:pt x="2485390" y="185420"/>
                    <a:pt x="2486660" y="186690"/>
                  </a:cubicBezTo>
                  <a:cubicBezTo>
                    <a:pt x="2489200" y="187960"/>
                    <a:pt x="2504440" y="181610"/>
                    <a:pt x="2518410" y="177800"/>
                  </a:cubicBezTo>
                  <a:cubicBezTo>
                    <a:pt x="2542540" y="172720"/>
                    <a:pt x="2586990" y="161290"/>
                    <a:pt x="2618740" y="153670"/>
                  </a:cubicBezTo>
                  <a:cubicBezTo>
                    <a:pt x="2646680" y="146050"/>
                    <a:pt x="2675890" y="134620"/>
                    <a:pt x="2700020" y="133350"/>
                  </a:cubicBezTo>
                  <a:cubicBezTo>
                    <a:pt x="2716530" y="133350"/>
                    <a:pt x="2730500" y="143510"/>
                    <a:pt x="2745740" y="142240"/>
                  </a:cubicBezTo>
                  <a:cubicBezTo>
                    <a:pt x="2760980" y="140970"/>
                    <a:pt x="2773680" y="132080"/>
                    <a:pt x="2792730" y="127000"/>
                  </a:cubicBezTo>
                  <a:cubicBezTo>
                    <a:pt x="2820670" y="121920"/>
                    <a:pt x="2866390" y="107950"/>
                    <a:pt x="2895600" y="115570"/>
                  </a:cubicBezTo>
                  <a:cubicBezTo>
                    <a:pt x="2921000" y="123190"/>
                    <a:pt x="2956560" y="142240"/>
                    <a:pt x="2961640" y="165100"/>
                  </a:cubicBezTo>
                  <a:cubicBezTo>
                    <a:pt x="2967990" y="189230"/>
                    <a:pt x="2936240" y="238760"/>
                    <a:pt x="2912110" y="262890"/>
                  </a:cubicBezTo>
                  <a:cubicBezTo>
                    <a:pt x="2889250" y="285750"/>
                    <a:pt x="2849880" y="294640"/>
                    <a:pt x="2824480" y="306070"/>
                  </a:cubicBezTo>
                  <a:cubicBezTo>
                    <a:pt x="2806700" y="314960"/>
                    <a:pt x="2792730" y="320040"/>
                    <a:pt x="2777490" y="328930"/>
                  </a:cubicBezTo>
                  <a:cubicBezTo>
                    <a:pt x="2760980" y="340360"/>
                    <a:pt x="2729230" y="363220"/>
                    <a:pt x="2726690" y="368300"/>
                  </a:cubicBezTo>
                  <a:cubicBezTo>
                    <a:pt x="2725420" y="368300"/>
                    <a:pt x="2726690" y="368300"/>
                    <a:pt x="2726690" y="369570"/>
                  </a:cubicBezTo>
                  <a:cubicBezTo>
                    <a:pt x="2726690" y="370840"/>
                    <a:pt x="2725420" y="377190"/>
                    <a:pt x="2725420" y="377190"/>
                  </a:cubicBezTo>
                  <a:cubicBezTo>
                    <a:pt x="2725420" y="377190"/>
                    <a:pt x="2724150" y="382270"/>
                    <a:pt x="2722880" y="383540"/>
                  </a:cubicBezTo>
                  <a:cubicBezTo>
                    <a:pt x="2721610" y="386080"/>
                    <a:pt x="2720340" y="391160"/>
                    <a:pt x="2720340" y="391160"/>
                  </a:cubicBezTo>
                  <a:cubicBezTo>
                    <a:pt x="2720340" y="391160"/>
                    <a:pt x="2716530" y="394970"/>
                    <a:pt x="2715260" y="397510"/>
                  </a:cubicBezTo>
                  <a:cubicBezTo>
                    <a:pt x="2713990" y="400050"/>
                    <a:pt x="2711450" y="403860"/>
                    <a:pt x="2711450" y="403860"/>
                  </a:cubicBezTo>
                  <a:cubicBezTo>
                    <a:pt x="2711450" y="403860"/>
                    <a:pt x="2707640" y="407670"/>
                    <a:pt x="2705100" y="408940"/>
                  </a:cubicBezTo>
                  <a:cubicBezTo>
                    <a:pt x="2703830" y="410210"/>
                    <a:pt x="2700020" y="414020"/>
                    <a:pt x="2700020" y="414020"/>
                  </a:cubicBezTo>
                  <a:cubicBezTo>
                    <a:pt x="2700020" y="414020"/>
                    <a:pt x="2694940" y="416560"/>
                    <a:pt x="2693670" y="417830"/>
                  </a:cubicBezTo>
                  <a:cubicBezTo>
                    <a:pt x="2691130" y="419100"/>
                    <a:pt x="2689860" y="419100"/>
                    <a:pt x="2686050" y="421640"/>
                  </a:cubicBezTo>
                  <a:cubicBezTo>
                    <a:pt x="2677160" y="425450"/>
                    <a:pt x="2649220" y="436880"/>
                    <a:pt x="2630170" y="445770"/>
                  </a:cubicBezTo>
                  <a:cubicBezTo>
                    <a:pt x="2607310" y="457200"/>
                    <a:pt x="2583180" y="469900"/>
                    <a:pt x="2559050" y="482600"/>
                  </a:cubicBezTo>
                  <a:cubicBezTo>
                    <a:pt x="2533650" y="496570"/>
                    <a:pt x="2508250" y="511810"/>
                    <a:pt x="2477770" y="527050"/>
                  </a:cubicBezTo>
                  <a:cubicBezTo>
                    <a:pt x="2442210" y="546100"/>
                    <a:pt x="2399030" y="568960"/>
                    <a:pt x="2360930" y="588010"/>
                  </a:cubicBezTo>
                  <a:cubicBezTo>
                    <a:pt x="2324100" y="605790"/>
                    <a:pt x="2287270" y="623570"/>
                    <a:pt x="2252980" y="638810"/>
                  </a:cubicBezTo>
                  <a:cubicBezTo>
                    <a:pt x="2223770" y="651510"/>
                    <a:pt x="2198370" y="665480"/>
                    <a:pt x="2170430" y="674370"/>
                  </a:cubicBezTo>
                  <a:cubicBezTo>
                    <a:pt x="2143760" y="683260"/>
                    <a:pt x="2112010" y="694690"/>
                    <a:pt x="2091690" y="692150"/>
                  </a:cubicBezTo>
                  <a:cubicBezTo>
                    <a:pt x="2076450" y="689610"/>
                    <a:pt x="2071370" y="671830"/>
                    <a:pt x="2057400" y="670560"/>
                  </a:cubicBezTo>
                  <a:cubicBezTo>
                    <a:pt x="2039620" y="669290"/>
                    <a:pt x="2012950" y="688340"/>
                    <a:pt x="1995170" y="690880"/>
                  </a:cubicBezTo>
                  <a:cubicBezTo>
                    <a:pt x="1983740" y="692150"/>
                    <a:pt x="1968500" y="687070"/>
                    <a:pt x="1965960" y="689610"/>
                  </a:cubicBezTo>
                  <a:cubicBezTo>
                    <a:pt x="1964690" y="690880"/>
                    <a:pt x="1965960" y="692150"/>
                    <a:pt x="1964690" y="693420"/>
                  </a:cubicBezTo>
                  <a:cubicBezTo>
                    <a:pt x="1964690" y="694690"/>
                    <a:pt x="1963420" y="699770"/>
                    <a:pt x="1963420" y="699770"/>
                  </a:cubicBezTo>
                  <a:cubicBezTo>
                    <a:pt x="1963420" y="701040"/>
                    <a:pt x="1960880" y="704850"/>
                    <a:pt x="1959610" y="707390"/>
                  </a:cubicBezTo>
                  <a:cubicBezTo>
                    <a:pt x="1958340" y="709930"/>
                    <a:pt x="1957070" y="713740"/>
                    <a:pt x="1957070" y="713740"/>
                  </a:cubicBezTo>
                  <a:cubicBezTo>
                    <a:pt x="1957070" y="713740"/>
                    <a:pt x="1953260" y="717550"/>
                    <a:pt x="1951990" y="720090"/>
                  </a:cubicBezTo>
                  <a:cubicBezTo>
                    <a:pt x="1950720" y="721360"/>
                    <a:pt x="1946910" y="725170"/>
                    <a:pt x="1946910" y="725170"/>
                  </a:cubicBezTo>
                  <a:cubicBezTo>
                    <a:pt x="1946910" y="725170"/>
                    <a:pt x="1943100" y="728980"/>
                    <a:pt x="1940560" y="730250"/>
                  </a:cubicBezTo>
                  <a:cubicBezTo>
                    <a:pt x="1938020" y="731520"/>
                    <a:pt x="1934210" y="734060"/>
                    <a:pt x="1934210" y="734060"/>
                  </a:cubicBezTo>
                  <a:cubicBezTo>
                    <a:pt x="1934210" y="734060"/>
                    <a:pt x="1930400" y="736600"/>
                    <a:pt x="1927860" y="737870"/>
                  </a:cubicBezTo>
                  <a:cubicBezTo>
                    <a:pt x="1925320" y="737870"/>
                    <a:pt x="1924050" y="739140"/>
                    <a:pt x="1920240" y="740410"/>
                  </a:cubicBezTo>
                  <a:cubicBezTo>
                    <a:pt x="1912620" y="742950"/>
                    <a:pt x="1898650" y="745490"/>
                    <a:pt x="1884680" y="750570"/>
                  </a:cubicBezTo>
                  <a:cubicBezTo>
                    <a:pt x="1864360" y="758190"/>
                    <a:pt x="1832610" y="773430"/>
                    <a:pt x="1807210" y="784860"/>
                  </a:cubicBezTo>
                  <a:cubicBezTo>
                    <a:pt x="1780540" y="796290"/>
                    <a:pt x="1753870" y="810260"/>
                    <a:pt x="1727200" y="820420"/>
                  </a:cubicBezTo>
                  <a:cubicBezTo>
                    <a:pt x="1703070" y="829310"/>
                    <a:pt x="1680210" y="836930"/>
                    <a:pt x="1654810" y="843280"/>
                  </a:cubicBezTo>
                  <a:cubicBezTo>
                    <a:pt x="1624330" y="849630"/>
                    <a:pt x="1590040" y="859790"/>
                    <a:pt x="1559560" y="859790"/>
                  </a:cubicBezTo>
                  <a:cubicBezTo>
                    <a:pt x="1530350" y="861060"/>
                    <a:pt x="1490980" y="861060"/>
                    <a:pt x="1475740" y="850900"/>
                  </a:cubicBezTo>
                  <a:cubicBezTo>
                    <a:pt x="1465580" y="844550"/>
                    <a:pt x="1463040" y="828040"/>
                    <a:pt x="1457960" y="825500"/>
                  </a:cubicBezTo>
                  <a:cubicBezTo>
                    <a:pt x="1456690" y="825500"/>
                    <a:pt x="1456690" y="826770"/>
                    <a:pt x="1454150" y="826770"/>
                  </a:cubicBezTo>
                  <a:cubicBezTo>
                    <a:pt x="1441450" y="829310"/>
                    <a:pt x="1386840" y="839470"/>
                    <a:pt x="1351280" y="842010"/>
                  </a:cubicBezTo>
                  <a:cubicBezTo>
                    <a:pt x="1314450" y="844550"/>
                    <a:pt x="1273810" y="848360"/>
                    <a:pt x="1238250" y="839470"/>
                  </a:cubicBezTo>
                  <a:cubicBezTo>
                    <a:pt x="1205230" y="831850"/>
                    <a:pt x="1164590" y="814070"/>
                    <a:pt x="1148080" y="793750"/>
                  </a:cubicBezTo>
                  <a:cubicBezTo>
                    <a:pt x="1136650" y="779780"/>
                    <a:pt x="1139190" y="748030"/>
                    <a:pt x="1134110" y="742950"/>
                  </a:cubicBezTo>
                  <a:cubicBezTo>
                    <a:pt x="1132840" y="742950"/>
                    <a:pt x="1131570" y="744220"/>
                    <a:pt x="1129030" y="742950"/>
                  </a:cubicBezTo>
                  <a:cubicBezTo>
                    <a:pt x="1117600" y="742950"/>
                    <a:pt x="1055370" y="737870"/>
                    <a:pt x="1023620" y="728980"/>
                  </a:cubicBezTo>
                  <a:cubicBezTo>
                    <a:pt x="995680" y="721360"/>
                    <a:pt x="972820" y="702310"/>
                    <a:pt x="948690" y="695960"/>
                  </a:cubicBezTo>
                  <a:cubicBezTo>
                    <a:pt x="927100" y="690880"/>
                    <a:pt x="901700" y="689610"/>
                    <a:pt x="886460" y="688340"/>
                  </a:cubicBezTo>
                  <a:cubicBezTo>
                    <a:pt x="876300" y="688340"/>
                    <a:pt x="869950" y="684530"/>
                    <a:pt x="862330" y="688340"/>
                  </a:cubicBezTo>
                  <a:cubicBezTo>
                    <a:pt x="849630" y="692150"/>
                    <a:pt x="840740" y="715010"/>
                    <a:pt x="824230" y="723900"/>
                  </a:cubicBezTo>
                  <a:cubicBezTo>
                    <a:pt x="801370" y="736600"/>
                    <a:pt x="754380" y="745490"/>
                    <a:pt x="737870" y="746760"/>
                  </a:cubicBezTo>
                  <a:cubicBezTo>
                    <a:pt x="731520" y="746760"/>
                    <a:pt x="728980" y="744220"/>
                    <a:pt x="723900" y="745490"/>
                  </a:cubicBezTo>
                  <a:cubicBezTo>
                    <a:pt x="713740" y="745490"/>
                    <a:pt x="701040" y="750570"/>
                    <a:pt x="685800" y="751840"/>
                  </a:cubicBezTo>
                  <a:cubicBezTo>
                    <a:pt x="662940" y="754380"/>
                    <a:pt x="628650" y="751840"/>
                    <a:pt x="598170" y="749300"/>
                  </a:cubicBezTo>
                  <a:cubicBezTo>
                    <a:pt x="563880" y="745490"/>
                    <a:pt x="521970" y="737870"/>
                    <a:pt x="488950" y="732790"/>
                  </a:cubicBezTo>
                  <a:cubicBezTo>
                    <a:pt x="461010" y="727710"/>
                    <a:pt x="439420" y="723900"/>
                    <a:pt x="412750" y="717550"/>
                  </a:cubicBezTo>
                  <a:cubicBezTo>
                    <a:pt x="382270" y="709930"/>
                    <a:pt x="349250" y="701040"/>
                    <a:pt x="317500" y="687070"/>
                  </a:cubicBezTo>
                  <a:cubicBezTo>
                    <a:pt x="284480" y="673100"/>
                    <a:pt x="248920" y="654050"/>
                    <a:pt x="219710" y="631190"/>
                  </a:cubicBezTo>
                  <a:cubicBezTo>
                    <a:pt x="193040" y="610870"/>
                    <a:pt x="149860" y="560070"/>
                    <a:pt x="149860" y="560070"/>
                  </a:cubicBezTo>
                  <a:cubicBezTo>
                    <a:pt x="149860" y="560070"/>
                    <a:pt x="146050" y="557530"/>
                    <a:pt x="143510" y="556260"/>
                  </a:cubicBezTo>
                  <a:cubicBezTo>
                    <a:pt x="140970" y="553720"/>
                    <a:pt x="137160" y="551180"/>
                    <a:pt x="137160" y="551180"/>
                  </a:cubicBezTo>
                  <a:cubicBezTo>
                    <a:pt x="137160" y="551180"/>
                    <a:pt x="133350" y="547370"/>
                    <a:pt x="132080" y="546100"/>
                  </a:cubicBezTo>
                  <a:cubicBezTo>
                    <a:pt x="130810" y="543560"/>
                    <a:pt x="127000" y="541020"/>
                    <a:pt x="127000" y="541020"/>
                  </a:cubicBezTo>
                  <a:cubicBezTo>
                    <a:pt x="127000" y="541020"/>
                    <a:pt x="124460" y="535940"/>
                    <a:pt x="123190" y="533400"/>
                  </a:cubicBezTo>
                  <a:cubicBezTo>
                    <a:pt x="121920" y="532130"/>
                    <a:pt x="119380" y="527050"/>
                    <a:pt x="119380" y="527050"/>
                  </a:cubicBezTo>
                  <a:cubicBezTo>
                    <a:pt x="119380" y="527050"/>
                    <a:pt x="118110" y="521970"/>
                    <a:pt x="116840" y="519430"/>
                  </a:cubicBezTo>
                  <a:cubicBezTo>
                    <a:pt x="116840" y="518160"/>
                    <a:pt x="115570" y="513080"/>
                    <a:pt x="115570" y="513080"/>
                  </a:cubicBezTo>
                  <a:cubicBezTo>
                    <a:pt x="115570" y="513080"/>
                    <a:pt x="115570" y="508000"/>
                    <a:pt x="114300" y="505460"/>
                  </a:cubicBezTo>
                  <a:cubicBezTo>
                    <a:pt x="114300" y="502920"/>
                    <a:pt x="114300" y="497840"/>
                    <a:pt x="114300" y="497840"/>
                  </a:cubicBezTo>
                  <a:cubicBezTo>
                    <a:pt x="114300" y="497840"/>
                    <a:pt x="115570" y="492760"/>
                    <a:pt x="115570" y="490220"/>
                  </a:cubicBezTo>
                  <a:cubicBezTo>
                    <a:pt x="116840" y="487680"/>
                    <a:pt x="118110" y="482600"/>
                    <a:pt x="118110" y="482600"/>
                  </a:cubicBezTo>
                  <a:cubicBezTo>
                    <a:pt x="118110" y="482600"/>
                    <a:pt x="119380" y="477520"/>
                    <a:pt x="120650" y="476250"/>
                  </a:cubicBezTo>
                  <a:cubicBezTo>
                    <a:pt x="121920" y="473710"/>
                    <a:pt x="124460" y="468630"/>
                    <a:pt x="124460" y="468630"/>
                  </a:cubicBezTo>
                  <a:cubicBezTo>
                    <a:pt x="124460" y="468630"/>
                    <a:pt x="127000" y="464820"/>
                    <a:pt x="129540" y="463550"/>
                  </a:cubicBezTo>
                  <a:cubicBezTo>
                    <a:pt x="130810" y="461010"/>
                    <a:pt x="134620" y="457200"/>
                    <a:pt x="134620" y="457200"/>
                  </a:cubicBezTo>
                  <a:cubicBezTo>
                    <a:pt x="134620" y="455930"/>
                    <a:pt x="138430" y="449580"/>
                    <a:pt x="135890" y="445770"/>
                  </a:cubicBezTo>
                  <a:cubicBezTo>
                    <a:pt x="132080" y="434340"/>
                    <a:pt x="104140" y="420370"/>
                    <a:pt x="86360" y="402590"/>
                  </a:cubicBezTo>
                  <a:cubicBezTo>
                    <a:pt x="60960" y="377190"/>
                    <a:pt x="0" y="303530"/>
                    <a:pt x="0" y="303530"/>
                  </a:cubicBezTo>
                </a:path>
              </a:pathLst>
            </a:custGeom>
            <a:solidFill>
              <a:srgbClr val="FFFFFF"/>
            </a:solidFill>
            <a:ln cap="sq">
              <a:noFill/>
              <a:prstDash val="solid"/>
              <a:miter/>
            </a:ln>
          </p:spPr>
        </p:sp>
      </p:grpSp>
      <p:grpSp>
        <p:nvGrpSpPr>
          <p:cNvPr name="Group 19" id="19"/>
          <p:cNvGrpSpPr/>
          <p:nvPr/>
        </p:nvGrpSpPr>
        <p:grpSpPr>
          <a:xfrm rot="0">
            <a:off x="14722793" y="7828597"/>
            <a:ext cx="175260" cy="169545"/>
            <a:chOff x="0" y="0"/>
            <a:chExt cx="233680" cy="226060"/>
          </a:xfrm>
        </p:grpSpPr>
        <p:sp>
          <p:nvSpPr>
            <p:cNvPr name="Freeform 20" id="20"/>
            <p:cNvSpPr/>
            <p:nvPr/>
          </p:nvSpPr>
          <p:spPr>
            <a:xfrm flipH="false" flipV="false" rot="0">
              <a:off x="45720" y="49530"/>
              <a:ext cx="143510" cy="129540"/>
            </a:xfrm>
            <a:custGeom>
              <a:avLst/>
              <a:gdLst/>
              <a:ahLst/>
              <a:cxnLst/>
              <a:rect r="r" b="b" t="t" l="l"/>
              <a:pathLst>
                <a:path h="129540" w="143510">
                  <a:moveTo>
                    <a:pt x="34290" y="17780"/>
                  </a:moveTo>
                  <a:cubicBezTo>
                    <a:pt x="113030" y="6350"/>
                    <a:pt x="130810" y="22860"/>
                    <a:pt x="137160" y="38100"/>
                  </a:cubicBezTo>
                  <a:cubicBezTo>
                    <a:pt x="143510" y="52070"/>
                    <a:pt x="139700" y="77470"/>
                    <a:pt x="130810" y="91440"/>
                  </a:cubicBezTo>
                  <a:cubicBezTo>
                    <a:pt x="121920" y="104140"/>
                    <a:pt x="97790" y="115570"/>
                    <a:pt x="83820" y="115570"/>
                  </a:cubicBezTo>
                  <a:cubicBezTo>
                    <a:pt x="71120" y="116840"/>
                    <a:pt x="58420" y="111760"/>
                    <a:pt x="48260" y="104140"/>
                  </a:cubicBezTo>
                  <a:cubicBezTo>
                    <a:pt x="39370" y="97790"/>
                    <a:pt x="30480" y="86360"/>
                    <a:pt x="27940" y="73660"/>
                  </a:cubicBezTo>
                  <a:cubicBezTo>
                    <a:pt x="25400" y="59690"/>
                    <a:pt x="29210" y="33020"/>
                    <a:pt x="40640" y="21590"/>
                  </a:cubicBezTo>
                  <a:cubicBezTo>
                    <a:pt x="50800" y="8890"/>
                    <a:pt x="74930" y="0"/>
                    <a:pt x="90170" y="1270"/>
                  </a:cubicBezTo>
                  <a:cubicBezTo>
                    <a:pt x="105410" y="3810"/>
                    <a:pt x="127000" y="17780"/>
                    <a:pt x="134620" y="31750"/>
                  </a:cubicBezTo>
                  <a:cubicBezTo>
                    <a:pt x="142240" y="45720"/>
                    <a:pt x="142240" y="71120"/>
                    <a:pt x="134620" y="86360"/>
                  </a:cubicBezTo>
                  <a:cubicBezTo>
                    <a:pt x="125730" y="101600"/>
                    <a:pt x="99060" y="116840"/>
                    <a:pt x="82550" y="123190"/>
                  </a:cubicBezTo>
                  <a:cubicBezTo>
                    <a:pt x="68580" y="127000"/>
                    <a:pt x="53340" y="129540"/>
                    <a:pt x="41910" y="125730"/>
                  </a:cubicBezTo>
                  <a:cubicBezTo>
                    <a:pt x="29210" y="121920"/>
                    <a:pt x="15240" y="111760"/>
                    <a:pt x="8890" y="100330"/>
                  </a:cubicBezTo>
                  <a:cubicBezTo>
                    <a:pt x="2540" y="87630"/>
                    <a:pt x="0" y="60960"/>
                    <a:pt x="5080" y="46990"/>
                  </a:cubicBezTo>
                  <a:cubicBezTo>
                    <a:pt x="10160" y="34290"/>
                    <a:pt x="34290" y="17780"/>
                    <a:pt x="34290" y="17780"/>
                  </a:cubicBezTo>
                </a:path>
              </a:pathLst>
            </a:custGeom>
            <a:solidFill>
              <a:srgbClr val="FFFFFF"/>
            </a:solidFill>
            <a:ln cap="sq">
              <a:noFill/>
              <a:prstDash val="solid"/>
              <a:miter/>
            </a:ln>
          </p:spPr>
        </p:sp>
      </p:grpSp>
      <p:grpSp>
        <p:nvGrpSpPr>
          <p:cNvPr name="Group 21" id="21"/>
          <p:cNvGrpSpPr/>
          <p:nvPr/>
        </p:nvGrpSpPr>
        <p:grpSpPr>
          <a:xfrm rot="0">
            <a:off x="13859827" y="7778115"/>
            <a:ext cx="1463992" cy="641032"/>
            <a:chOff x="0" y="0"/>
            <a:chExt cx="1951990" cy="854710"/>
          </a:xfrm>
        </p:grpSpPr>
        <p:sp>
          <p:nvSpPr>
            <p:cNvPr name="Freeform 22" id="22"/>
            <p:cNvSpPr/>
            <p:nvPr/>
          </p:nvSpPr>
          <p:spPr>
            <a:xfrm flipH="false" flipV="false" rot="0">
              <a:off x="41910" y="46990"/>
              <a:ext cx="1861820" cy="758190"/>
            </a:xfrm>
            <a:custGeom>
              <a:avLst/>
              <a:gdLst/>
              <a:ahLst/>
              <a:cxnLst/>
              <a:rect r="r" b="b" t="t" l="l"/>
              <a:pathLst>
                <a:path h="758190" w="1861820">
                  <a:moveTo>
                    <a:pt x="351790" y="287020"/>
                  </a:moveTo>
                  <a:cubicBezTo>
                    <a:pt x="218440" y="269240"/>
                    <a:pt x="189230" y="229870"/>
                    <a:pt x="187960" y="204470"/>
                  </a:cubicBezTo>
                  <a:cubicBezTo>
                    <a:pt x="186690" y="181610"/>
                    <a:pt x="208280" y="142240"/>
                    <a:pt x="226060" y="137160"/>
                  </a:cubicBezTo>
                  <a:cubicBezTo>
                    <a:pt x="242570" y="132080"/>
                    <a:pt x="292100" y="158750"/>
                    <a:pt x="294640" y="173990"/>
                  </a:cubicBezTo>
                  <a:cubicBezTo>
                    <a:pt x="295910" y="189230"/>
                    <a:pt x="256540" y="215900"/>
                    <a:pt x="233680" y="228600"/>
                  </a:cubicBezTo>
                  <a:cubicBezTo>
                    <a:pt x="214630" y="238760"/>
                    <a:pt x="190500" y="247650"/>
                    <a:pt x="172720" y="243840"/>
                  </a:cubicBezTo>
                  <a:cubicBezTo>
                    <a:pt x="156210" y="240030"/>
                    <a:pt x="134620" y="223520"/>
                    <a:pt x="128270" y="207010"/>
                  </a:cubicBezTo>
                  <a:cubicBezTo>
                    <a:pt x="121920" y="191770"/>
                    <a:pt x="124460" y="170180"/>
                    <a:pt x="133350" y="151130"/>
                  </a:cubicBezTo>
                  <a:cubicBezTo>
                    <a:pt x="147320" y="123190"/>
                    <a:pt x="190500" y="88900"/>
                    <a:pt x="219710" y="67310"/>
                  </a:cubicBezTo>
                  <a:cubicBezTo>
                    <a:pt x="243840" y="48260"/>
                    <a:pt x="271780" y="24130"/>
                    <a:pt x="295910" y="21590"/>
                  </a:cubicBezTo>
                  <a:cubicBezTo>
                    <a:pt x="314960" y="19050"/>
                    <a:pt x="337820" y="27940"/>
                    <a:pt x="349250" y="39370"/>
                  </a:cubicBezTo>
                  <a:cubicBezTo>
                    <a:pt x="360680" y="52070"/>
                    <a:pt x="369570" y="73660"/>
                    <a:pt x="364490" y="93980"/>
                  </a:cubicBezTo>
                  <a:cubicBezTo>
                    <a:pt x="355600" y="132080"/>
                    <a:pt x="271780" y="232410"/>
                    <a:pt x="238760" y="231140"/>
                  </a:cubicBezTo>
                  <a:cubicBezTo>
                    <a:pt x="217170" y="229870"/>
                    <a:pt x="184150" y="185420"/>
                    <a:pt x="187960" y="163830"/>
                  </a:cubicBezTo>
                  <a:cubicBezTo>
                    <a:pt x="191770" y="133350"/>
                    <a:pt x="278130" y="88900"/>
                    <a:pt x="313690" y="74930"/>
                  </a:cubicBezTo>
                  <a:cubicBezTo>
                    <a:pt x="336550" y="67310"/>
                    <a:pt x="358140" y="64770"/>
                    <a:pt x="372110" y="68580"/>
                  </a:cubicBezTo>
                  <a:cubicBezTo>
                    <a:pt x="383540" y="71120"/>
                    <a:pt x="389890" y="77470"/>
                    <a:pt x="396240" y="86360"/>
                  </a:cubicBezTo>
                  <a:cubicBezTo>
                    <a:pt x="403860" y="96520"/>
                    <a:pt x="411480" y="114300"/>
                    <a:pt x="411480" y="127000"/>
                  </a:cubicBezTo>
                  <a:cubicBezTo>
                    <a:pt x="411480" y="140970"/>
                    <a:pt x="405130" y="151130"/>
                    <a:pt x="394970" y="167640"/>
                  </a:cubicBezTo>
                  <a:cubicBezTo>
                    <a:pt x="369570" y="209550"/>
                    <a:pt x="274320" y="295910"/>
                    <a:pt x="228600" y="355600"/>
                  </a:cubicBezTo>
                  <a:cubicBezTo>
                    <a:pt x="191770" y="405130"/>
                    <a:pt x="161290" y="499110"/>
                    <a:pt x="137160" y="497840"/>
                  </a:cubicBezTo>
                  <a:cubicBezTo>
                    <a:pt x="119380" y="496570"/>
                    <a:pt x="92710" y="447040"/>
                    <a:pt x="96520" y="424180"/>
                  </a:cubicBezTo>
                  <a:cubicBezTo>
                    <a:pt x="100330" y="400050"/>
                    <a:pt x="142240" y="377190"/>
                    <a:pt x="167640" y="358140"/>
                  </a:cubicBezTo>
                  <a:cubicBezTo>
                    <a:pt x="193040" y="339090"/>
                    <a:pt x="217170" y="316230"/>
                    <a:pt x="245110" y="311150"/>
                  </a:cubicBezTo>
                  <a:cubicBezTo>
                    <a:pt x="275590" y="307340"/>
                    <a:pt x="331470" y="314960"/>
                    <a:pt x="346710" y="334010"/>
                  </a:cubicBezTo>
                  <a:cubicBezTo>
                    <a:pt x="359410" y="351790"/>
                    <a:pt x="355600" y="383540"/>
                    <a:pt x="344170" y="411480"/>
                  </a:cubicBezTo>
                  <a:cubicBezTo>
                    <a:pt x="321310" y="463550"/>
                    <a:pt x="209550" y="579120"/>
                    <a:pt x="160020" y="589280"/>
                  </a:cubicBezTo>
                  <a:cubicBezTo>
                    <a:pt x="133350" y="594360"/>
                    <a:pt x="90170" y="574040"/>
                    <a:pt x="88900" y="561340"/>
                  </a:cubicBezTo>
                  <a:cubicBezTo>
                    <a:pt x="87630" y="542290"/>
                    <a:pt x="177800" y="487680"/>
                    <a:pt x="208280" y="480060"/>
                  </a:cubicBezTo>
                  <a:cubicBezTo>
                    <a:pt x="224790" y="476250"/>
                    <a:pt x="238760" y="478790"/>
                    <a:pt x="250190" y="485140"/>
                  </a:cubicBezTo>
                  <a:cubicBezTo>
                    <a:pt x="264160" y="494030"/>
                    <a:pt x="279400" y="516890"/>
                    <a:pt x="281940" y="532130"/>
                  </a:cubicBezTo>
                  <a:cubicBezTo>
                    <a:pt x="284480" y="544830"/>
                    <a:pt x="280670" y="556260"/>
                    <a:pt x="271780" y="572770"/>
                  </a:cubicBezTo>
                  <a:cubicBezTo>
                    <a:pt x="250190" y="613410"/>
                    <a:pt x="143510" y="734060"/>
                    <a:pt x="107950" y="749300"/>
                  </a:cubicBezTo>
                  <a:cubicBezTo>
                    <a:pt x="96520" y="755650"/>
                    <a:pt x="88900" y="754380"/>
                    <a:pt x="78740" y="751840"/>
                  </a:cubicBezTo>
                  <a:cubicBezTo>
                    <a:pt x="67310" y="748030"/>
                    <a:pt x="50800" y="737870"/>
                    <a:pt x="41910" y="728980"/>
                  </a:cubicBezTo>
                  <a:cubicBezTo>
                    <a:pt x="35560" y="720090"/>
                    <a:pt x="31750" y="711200"/>
                    <a:pt x="30480" y="701040"/>
                  </a:cubicBezTo>
                  <a:cubicBezTo>
                    <a:pt x="29210" y="689610"/>
                    <a:pt x="27940" y="675640"/>
                    <a:pt x="38100" y="659130"/>
                  </a:cubicBezTo>
                  <a:cubicBezTo>
                    <a:pt x="63500" y="618490"/>
                    <a:pt x="213360" y="482600"/>
                    <a:pt x="242570" y="495300"/>
                  </a:cubicBezTo>
                  <a:cubicBezTo>
                    <a:pt x="260350" y="501650"/>
                    <a:pt x="261620" y="557530"/>
                    <a:pt x="255270" y="585470"/>
                  </a:cubicBezTo>
                  <a:cubicBezTo>
                    <a:pt x="247650" y="612140"/>
                    <a:pt x="223520" y="632460"/>
                    <a:pt x="200660" y="657860"/>
                  </a:cubicBezTo>
                  <a:cubicBezTo>
                    <a:pt x="172720" y="687070"/>
                    <a:pt x="127000" y="734060"/>
                    <a:pt x="97790" y="746760"/>
                  </a:cubicBezTo>
                  <a:cubicBezTo>
                    <a:pt x="82550" y="754380"/>
                    <a:pt x="68580" y="758190"/>
                    <a:pt x="54610" y="754380"/>
                  </a:cubicBezTo>
                  <a:cubicBezTo>
                    <a:pt x="39370" y="749300"/>
                    <a:pt x="17780" y="732790"/>
                    <a:pt x="11430" y="717550"/>
                  </a:cubicBezTo>
                  <a:cubicBezTo>
                    <a:pt x="3810" y="701040"/>
                    <a:pt x="6350" y="680720"/>
                    <a:pt x="16510" y="660400"/>
                  </a:cubicBezTo>
                  <a:cubicBezTo>
                    <a:pt x="33020" y="623570"/>
                    <a:pt x="137160" y="571500"/>
                    <a:pt x="137160" y="537210"/>
                  </a:cubicBezTo>
                  <a:cubicBezTo>
                    <a:pt x="137160" y="510540"/>
                    <a:pt x="91440" y="494030"/>
                    <a:pt x="73660" y="468630"/>
                  </a:cubicBezTo>
                  <a:cubicBezTo>
                    <a:pt x="55880" y="444500"/>
                    <a:pt x="29210" y="414020"/>
                    <a:pt x="27940" y="386080"/>
                  </a:cubicBezTo>
                  <a:cubicBezTo>
                    <a:pt x="26670" y="359410"/>
                    <a:pt x="46990" y="327660"/>
                    <a:pt x="63500" y="304800"/>
                  </a:cubicBezTo>
                  <a:cubicBezTo>
                    <a:pt x="78740" y="283210"/>
                    <a:pt x="99060" y="264160"/>
                    <a:pt x="121920" y="250190"/>
                  </a:cubicBezTo>
                  <a:cubicBezTo>
                    <a:pt x="143510" y="237490"/>
                    <a:pt x="175260" y="219710"/>
                    <a:pt x="198120" y="224790"/>
                  </a:cubicBezTo>
                  <a:cubicBezTo>
                    <a:pt x="219710" y="229870"/>
                    <a:pt x="246380" y="252730"/>
                    <a:pt x="256540" y="280670"/>
                  </a:cubicBezTo>
                  <a:cubicBezTo>
                    <a:pt x="270510" y="321310"/>
                    <a:pt x="204470" y="435610"/>
                    <a:pt x="232410" y="461010"/>
                  </a:cubicBezTo>
                  <a:cubicBezTo>
                    <a:pt x="265430" y="490220"/>
                    <a:pt x="393700" y="429260"/>
                    <a:pt x="482600" y="398780"/>
                  </a:cubicBezTo>
                  <a:cubicBezTo>
                    <a:pt x="589280" y="361950"/>
                    <a:pt x="754380" y="269240"/>
                    <a:pt x="825500" y="242570"/>
                  </a:cubicBezTo>
                  <a:cubicBezTo>
                    <a:pt x="855980" y="231140"/>
                    <a:pt x="872490" y="223520"/>
                    <a:pt x="892810" y="222250"/>
                  </a:cubicBezTo>
                  <a:cubicBezTo>
                    <a:pt x="908050" y="220980"/>
                    <a:pt x="923290" y="222250"/>
                    <a:pt x="934720" y="229870"/>
                  </a:cubicBezTo>
                  <a:cubicBezTo>
                    <a:pt x="947420" y="240030"/>
                    <a:pt x="962660" y="262890"/>
                    <a:pt x="963930" y="279400"/>
                  </a:cubicBezTo>
                  <a:cubicBezTo>
                    <a:pt x="963930" y="295910"/>
                    <a:pt x="955040" y="316230"/>
                    <a:pt x="939800" y="330200"/>
                  </a:cubicBezTo>
                  <a:cubicBezTo>
                    <a:pt x="918210" y="350520"/>
                    <a:pt x="872490" y="347980"/>
                    <a:pt x="828040" y="368300"/>
                  </a:cubicBezTo>
                  <a:cubicBezTo>
                    <a:pt x="754380" y="402590"/>
                    <a:pt x="589280" y="551180"/>
                    <a:pt x="548640" y="534670"/>
                  </a:cubicBezTo>
                  <a:cubicBezTo>
                    <a:pt x="527050" y="527050"/>
                    <a:pt x="518160" y="481330"/>
                    <a:pt x="525780" y="457200"/>
                  </a:cubicBezTo>
                  <a:cubicBezTo>
                    <a:pt x="534670" y="426720"/>
                    <a:pt x="580390" y="406400"/>
                    <a:pt x="621030" y="377190"/>
                  </a:cubicBezTo>
                  <a:cubicBezTo>
                    <a:pt x="688340" y="330200"/>
                    <a:pt x="803910" y="264160"/>
                    <a:pt x="892810" y="217170"/>
                  </a:cubicBezTo>
                  <a:cubicBezTo>
                    <a:pt x="977900" y="171450"/>
                    <a:pt x="1096010" y="100330"/>
                    <a:pt x="1145540" y="96520"/>
                  </a:cubicBezTo>
                  <a:cubicBezTo>
                    <a:pt x="1165860" y="95250"/>
                    <a:pt x="1177290" y="102870"/>
                    <a:pt x="1187450" y="110490"/>
                  </a:cubicBezTo>
                  <a:cubicBezTo>
                    <a:pt x="1196340" y="115570"/>
                    <a:pt x="1202690" y="123190"/>
                    <a:pt x="1206500" y="133350"/>
                  </a:cubicBezTo>
                  <a:cubicBezTo>
                    <a:pt x="1210310" y="144780"/>
                    <a:pt x="1211580" y="165100"/>
                    <a:pt x="1209040" y="177800"/>
                  </a:cubicBezTo>
                  <a:cubicBezTo>
                    <a:pt x="1206500" y="187960"/>
                    <a:pt x="1205230" y="191770"/>
                    <a:pt x="1193800" y="203200"/>
                  </a:cubicBezTo>
                  <a:cubicBezTo>
                    <a:pt x="1141730" y="252730"/>
                    <a:pt x="741680" y="485140"/>
                    <a:pt x="651510" y="504190"/>
                  </a:cubicBezTo>
                  <a:cubicBezTo>
                    <a:pt x="623570" y="509270"/>
                    <a:pt x="608330" y="506730"/>
                    <a:pt x="593090" y="497840"/>
                  </a:cubicBezTo>
                  <a:cubicBezTo>
                    <a:pt x="579120" y="488950"/>
                    <a:pt x="566420" y="464820"/>
                    <a:pt x="565150" y="447040"/>
                  </a:cubicBezTo>
                  <a:cubicBezTo>
                    <a:pt x="565150" y="430530"/>
                    <a:pt x="574040" y="415290"/>
                    <a:pt x="591820" y="396240"/>
                  </a:cubicBezTo>
                  <a:cubicBezTo>
                    <a:pt x="638810" y="342900"/>
                    <a:pt x="840740" y="245110"/>
                    <a:pt x="935990" y="175260"/>
                  </a:cubicBezTo>
                  <a:cubicBezTo>
                    <a:pt x="1008380" y="121920"/>
                    <a:pt x="1073150" y="40640"/>
                    <a:pt x="1120140" y="21590"/>
                  </a:cubicBezTo>
                  <a:cubicBezTo>
                    <a:pt x="1143000" y="12700"/>
                    <a:pt x="1162050" y="11430"/>
                    <a:pt x="1177290" y="19050"/>
                  </a:cubicBezTo>
                  <a:cubicBezTo>
                    <a:pt x="1193800" y="25400"/>
                    <a:pt x="1210310" y="46990"/>
                    <a:pt x="1212850" y="64770"/>
                  </a:cubicBezTo>
                  <a:cubicBezTo>
                    <a:pt x="1216660" y="81280"/>
                    <a:pt x="1211580" y="96520"/>
                    <a:pt x="1196340" y="119380"/>
                  </a:cubicBezTo>
                  <a:cubicBezTo>
                    <a:pt x="1141730" y="193040"/>
                    <a:pt x="762000" y="452120"/>
                    <a:pt x="681990" y="481330"/>
                  </a:cubicBezTo>
                  <a:cubicBezTo>
                    <a:pt x="661670" y="490220"/>
                    <a:pt x="651510" y="488950"/>
                    <a:pt x="638810" y="486410"/>
                  </a:cubicBezTo>
                  <a:cubicBezTo>
                    <a:pt x="628650" y="483870"/>
                    <a:pt x="621030" y="478790"/>
                    <a:pt x="613410" y="471170"/>
                  </a:cubicBezTo>
                  <a:cubicBezTo>
                    <a:pt x="604520" y="462280"/>
                    <a:pt x="595630" y="445770"/>
                    <a:pt x="594360" y="433070"/>
                  </a:cubicBezTo>
                  <a:cubicBezTo>
                    <a:pt x="593090" y="419100"/>
                    <a:pt x="594360" y="406400"/>
                    <a:pt x="605790" y="389890"/>
                  </a:cubicBezTo>
                  <a:cubicBezTo>
                    <a:pt x="632460" y="353060"/>
                    <a:pt x="740410" y="295910"/>
                    <a:pt x="820420" y="248920"/>
                  </a:cubicBezTo>
                  <a:cubicBezTo>
                    <a:pt x="916940" y="193040"/>
                    <a:pt x="1071880" y="80010"/>
                    <a:pt x="1144270" y="83820"/>
                  </a:cubicBezTo>
                  <a:cubicBezTo>
                    <a:pt x="1182370" y="86360"/>
                    <a:pt x="1223010" y="115570"/>
                    <a:pt x="1229360" y="138430"/>
                  </a:cubicBezTo>
                  <a:cubicBezTo>
                    <a:pt x="1235710" y="161290"/>
                    <a:pt x="1207770" y="196850"/>
                    <a:pt x="1188720" y="220980"/>
                  </a:cubicBezTo>
                  <a:cubicBezTo>
                    <a:pt x="1169670" y="245110"/>
                    <a:pt x="1150620" y="254000"/>
                    <a:pt x="1115060" y="279400"/>
                  </a:cubicBezTo>
                  <a:cubicBezTo>
                    <a:pt x="1032510" y="337820"/>
                    <a:pt x="758190" y="532130"/>
                    <a:pt x="688340" y="547370"/>
                  </a:cubicBezTo>
                  <a:cubicBezTo>
                    <a:pt x="668020" y="552450"/>
                    <a:pt x="657860" y="548640"/>
                    <a:pt x="645160" y="542290"/>
                  </a:cubicBezTo>
                  <a:cubicBezTo>
                    <a:pt x="633730" y="535940"/>
                    <a:pt x="621030" y="521970"/>
                    <a:pt x="617220" y="509270"/>
                  </a:cubicBezTo>
                  <a:cubicBezTo>
                    <a:pt x="612140" y="496570"/>
                    <a:pt x="613410" y="477520"/>
                    <a:pt x="617220" y="466090"/>
                  </a:cubicBezTo>
                  <a:cubicBezTo>
                    <a:pt x="621030" y="455930"/>
                    <a:pt x="622300" y="452120"/>
                    <a:pt x="633730" y="441960"/>
                  </a:cubicBezTo>
                  <a:cubicBezTo>
                    <a:pt x="690880" y="391160"/>
                    <a:pt x="1130300" y="165100"/>
                    <a:pt x="1238250" y="118110"/>
                  </a:cubicBezTo>
                  <a:cubicBezTo>
                    <a:pt x="1276350" y="101600"/>
                    <a:pt x="1296670" y="83820"/>
                    <a:pt x="1316990" y="91440"/>
                  </a:cubicBezTo>
                  <a:cubicBezTo>
                    <a:pt x="1337310" y="97790"/>
                    <a:pt x="1361440" y="133350"/>
                    <a:pt x="1361440" y="154940"/>
                  </a:cubicBezTo>
                  <a:cubicBezTo>
                    <a:pt x="1361440" y="176530"/>
                    <a:pt x="1343660" y="195580"/>
                    <a:pt x="1315720" y="222250"/>
                  </a:cubicBezTo>
                  <a:cubicBezTo>
                    <a:pt x="1234440" y="297180"/>
                    <a:pt x="828040" y="518160"/>
                    <a:pt x="744220" y="547370"/>
                  </a:cubicBezTo>
                  <a:cubicBezTo>
                    <a:pt x="722630" y="553720"/>
                    <a:pt x="715010" y="556260"/>
                    <a:pt x="701040" y="552450"/>
                  </a:cubicBezTo>
                  <a:cubicBezTo>
                    <a:pt x="688340" y="549910"/>
                    <a:pt x="673100" y="539750"/>
                    <a:pt x="665480" y="528320"/>
                  </a:cubicBezTo>
                  <a:cubicBezTo>
                    <a:pt x="657860" y="518160"/>
                    <a:pt x="652780" y="500380"/>
                    <a:pt x="654050" y="486410"/>
                  </a:cubicBezTo>
                  <a:cubicBezTo>
                    <a:pt x="655320" y="473710"/>
                    <a:pt x="657860" y="463550"/>
                    <a:pt x="673100" y="448310"/>
                  </a:cubicBezTo>
                  <a:cubicBezTo>
                    <a:pt x="727710" y="393700"/>
                    <a:pt x="1066800" y="238760"/>
                    <a:pt x="1160780" y="194310"/>
                  </a:cubicBezTo>
                  <a:cubicBezTo>
                    <a:pt x="1197610" y="177800"/>
                    <a:pt x="1210310" y="167640"/>
                    <a:pt x="1240790" y="161290"/>
                  </a:cubicBezTo>
                  <a:cubicBezTo>
                    <a:pt x="1273810" y="154940"/>
                    <a:pt x="1334770" y="143510"/>
                    <a:pt x="1353820" y="161290"/>
                  </a:cubicBezTo>
                  <a:cubicBezTo>
                    <a:pt x="1369060" y="175260"/>
                    <a:pt x="1375410" y="214630"/>
                    <a:pt x="1358900" y="245110"/>
                  </a:cubicBezTo>
                  <a:cubicBezTo>
                    <a:pt x="1313180" y="330200"/>
                    <a:pt x="878840" y="534670"/>
                    <a:pt x="796290" y="552450"/>
                  </a:cubicBezTo>
                  <a:cubicBezTo>
                    <a:pt x="774700" y="556260"/>
                    <a:pt x="764540" y="553720"/>
                    <a:pt x="753110" y="547370"/>
                  </a:cubicBezTo>
                  <a:cubicBezTo>
                    <a:pt x="740410" y="542290"/>
                    <a:pt x="727710" y="528320"/>
                    <a:pt x="722630" y="515620"/>
                  </a:cubicBezTo>
                  <a:cubicBezTo>
                    <a:pt x="717550" y="502920"/>
                    <a:pt x="717550" y="485140"/>
                    <a:pt x="721360" y="472440"/>
                  </a:cubicBezTo>
                  <a:cubicBezTo>
                    <a:pt x="726440" y="459740"/>
                    <a:pt x="732790" y="450850"/>
                    <a:pt x="749300" y="439420"/>
                  </a:cubicBezTo>
                  <a:cubicBezTo>
                    <a:pt x="791210" y="408940"/>
                    <a:pt x="922020" y="374650"/>
                    <a:pt x="1008380" y="330200"/>
                  </a:cubicBezTo>
                  <a:cubicBezTo>
                    <a:pt x="1101090" y="281940"/>
                    <a:pt x="1233170" y="171450"/>
                    <a:pt x="1287780" y="156210"/>
                  </a:cubicBezTo>
                  <a:cubicBezTo>
                    <a:pt x="1308100" y="151130"/>
                    <a:pt x="1320800" y="152400"/>
                    <a:pt x="1333500" y="157480"/>
                  </a:cubicBezTo>
                  <a:cubicBezTo>
                    <a:pt x="1346200" y="162560"/>
                    <a:pt x="1360170" y="175260"/>
                    <a:pt x="1366520" y="187960"/>
                  </a:cubicBezTo>
                  <a:cubicBezTo>
                    <a:pt x="1372870" y="200660"/>
                    <a:pt x="1374140" y="218440"/>
                    <a:pt x="1370330" y="232410"/>
                  </a:cubicBezTo>
                  <a:cubicBezTo>
                    <a:pt x="1367790" y="246380"/>
                    <a:pt x="1362710" y="254000"/>
                    <a:pt x="1344930" y="269240"/>
                  </a:cubicBezTo>
                  <a:cubicBezTo>
                    <a:pt x="1277620" y="326390"/>
                    <a:pt x="838200" y="600710"/>
                    <a:pt x="764540" y="571500"/>
                  </a:cubicBezTo>
                  <a:cubicBezTo>
                    <a:pt x="736600" y="561340"/>
                    <a:pt x="725170" y="509270"/>
                    <a:pt x="731520" y="485140"/>
                  </a:cubicBezTo>
                  <a:cubicBezTo>
                    <a:pt x="737870" y="463550"/>
                    <a:pt x="763270" y="454660"/>
                    <a:pt x="795020" y="434340"/>
                  </a:cubicBezTo>
                  <a:cubicBezTo>
                    <a:pt x="869950" y="388620"/>
                    <a:pt x="1135380" y="259080"/>
                    <a:pt x="1192530" y="250190"/>
                  </a:cubicBezTo>
                  <a:cubicBezTo>
                    <a:pt x="1207770" y="247650"/>
                    <a:pt x="1212850" y="248920"/>
                    <a:pt x="1221740" y="252730"/>
                  </a:cubicBezTo>
                  <a:cubicBezTo>
                    <a:pt x="1234440" y="257810"/>
                    <a:pt x="1249680" y="267970"/>
                    <a:pt x="1256030" y="281940"/>
                  </a:cubicBezTo>
                  <a:cubicBezTo>
                    <a:pt x="1263650" y="295910"/>
                    <a:pt x="1267460" y="320040"/>
                    <a:pt x="1257300" y="339090"/>
                  </a:cubicBezTo>
                  <a:cubicBezTo>
                    <a:pt x="1235710" y="378460"/>
                    <a:pt x="1140460" y="416560"/>
                    <a:pt x="1064260" y="461010"/>
                  </a:cubicBezTo>
                  <a:cubicBezTo>
                    <a:pt x="960120" y="520700"/>
                    <a:pt x="765810" y="660400"/>
                    <a:pt x="689610" y="660400"/>
                  </a:cubicBezTo>
                  <a:cubicBezTo>
                    <a:pt x="655320" y="660400"/>
                    <a:pt x="622300" y="640080"/>
                    <a:pt x="615950" y="621030"/>
                  </a:cubicBezTo>
                  <a:cubicBezTo>
                    <a:pt x="609600" y="600710"/>
                    <a:pt x="628650" y="570230"/>
                    <a:pt x="656590" y="542290"/>
                  </a:cubicBezTo>
                  <a:cubicBezTo>
                    <a:pt x="720090" y="477520"/>
                    <a:pt x="1004570" y="341630"/>
                    <a:pt x="1074420" y="321310"/>
                  </a:cubicBezTo>
                  <a:cubicBezTo>
                    <a:pt x="1096010" y="314960"/>
                    <a:pt x="1104900" y="313690"/>
                    <a:pt x="1118870" y="318770"/>
                  </a:cubicBezTo>
                  <a:cubicBezTo>
                    <a:pt x="1134110" y="323850"/>
                    <a:pt x="1154430" y="344170"/>
                    <a:pt x="1159510" y="359410"/>
                  </a:cubicBezTo>
                  <a:cubicBezTo>
                    <a:pt x="1164590" y="372110"/>
                    <a:pt x="1162050" y="391160"/>
                    <a:pt x="1158240" y="403860"/>
                  </a:cubicBezTo>
                  <a:cubicBezTo>
                    <a:pt x="1154430" y="412750"/>
                    <a:pt x="1151890" y="416560"/>
                    <a:pt x="1139190" y="426720"/>
                  </a:cubicBezTo>
                  <a:cubicBezTo>
                    <a:pt x="1089660" y="468630"/>
                    <a:pt x="760730" y="645160"/>
                    <a:pt x="688340" y="668020"/>
                  </a:cubicBezTo>
                  <a:cubicBezTo>
                    <a:pt x="668020" y="675640"/>
                    <a:pt x="657860" y="676910"/>
                    <a:pt x="645160" y="673100"/>
                  </a:cubicBezTo>
                  <a:cubicBezTo>
                    <a:pt x="631190" y="670560"/>
                    <a:pt x="617220" y="659130"/>
                    <a:pt x="608330" y="647700"/>
                  </a:cubicBezTo>
                  <a:cubicBezTo>
                    <a:pt x="600710" y="636270"/>
                    <a:pt x="596900" y="618490"/>
                    <a:pt x="598170" y="605790"/>
                  </a:cubicBezTo>
                  <a:cubicBezTo>
                    <a:pt x="600710" y="591820"/>
                    <a:pt x="604520" y="580390"/>
                    <a:pt x="619760" y="566420"/>
                  </a:cubicBezTo>
                  <a:cubicBezTo>
                    <a:pt x="664210" y="524510"/>
                    <a:pt x="896620" y="411480"/>
                    <a:pt x="963930" y="401320"/>
                  </a:cubicBezTo>
                  <a:cubicBezTo>
                    <a:pt x="990600" y="396240"/>
                    <a:pt x="1008380" y="398780"/>
                    <a:pt x="1022350" y="407670"/>
                  </a:cubicBezTo>
                  <a:cubicBezTo>
                    <a:pt x="1035050" y="415290"/>
                    <a:pt x="1045210" y="430530"/>
                    <a:pt x="1047750" y="444500"/>
                  </a:cubicBezTo>
                  <a:cubicBezTo>
                    <a:pt x="1050290" y="461010"/>
                    <a:pt x="1047750" y="483870"/>
                    <a:pt x="1033780" y="501650"/>
                  </a:cubicBezTo>
                  <a:cubicBezTo>
                    <a:pt x="1005840" y="535940"/>
                    <a:pt x="894080" y="600710"/>
                    <a:pt x="848360" y="593090"/>
                  </a:cubicBezTo>
                  <a:cubicBezTo>
                    <a:pt x="815340" y="588010"/>
                    <a:pt x="770890" y="543560"/>
                    <a:pt x="774700" y="521970"/>
                  </a:cubicBezTo>
                  <a:cubicBezTo>
                    <a:pt x="779780" y="487680"/>
                    <a:pt x="927100" y="433070"/>
                    <a:pt x="969010" y="429260"/>
                  </a:cubicBezTo>
                  <a:cubicBezTo>
                    <a:pt x="988060" y="427990"/>
                    <a:pt x="1000760" y="431800"/>
                    <a:pt x="1012190" y="440690"/>
                  </a:cubicBezTo>
                  <a:cubicBezTo>
                    <a:pt x="1024890" y="450850"/>
                    <a:pt x="1037590" y="476250"/>
                    <a:pt x="1037590" y="492760"/>
                  </a:cubicBezTo>
                  <a:cubicBezTo>
                    <a:pt x="1037590" y="509270"/>
                    <a:pt x="1027430" y="525780"/>
                    <a:pt x="1009650" y="543560"/>
                  </a:cubicBezTo>
                  <a:cubicBezTo>
                    <a:pt x="970280" y="581660"/>
                    <a:pt x="825500" y="668020"/>
                    <a:pt x="774700" y="670560"/>
                  </a:cubicBezTo>
                  <a:cubicBezTo>
                    <a:pt x="751840" y="671830"/>
                    <a:pt x="732790" y="661670"/>
                    <a:pt x="722630" y="647700"/>
                  </a:cubicBezTo>
                  <a:cubicBezTo>
                    <a:pt x="711200" y="635000"/>
                    <a:pt x="708660" y="607060"/>
                    <a:pt x="709930" y="591820"/>
                  </a:cubicBezTo>
                  <a:cubicBezTo>
                    <a:pt x="712470" y="581660"/>
                    <a:pt x="716280" y="575310"/>
                    <a:pt x="725170" y="566420"/>
                  </a:cubicBezTo>
                  <a:cubicBezTo>
                    <a:pt x="740410" y="549910"/>
                    <a:pt x="773430" y="533400"/>
                    <a:pt x="803910" y="515620"/>
                  </a:cubicBezTo>
                  <a:cubicBezTo>
                    <a:pt x="845820" y="491490"/>
                    <a:pt x="910590" y="448310"/>
                    <a:pt x="956310" y="441960"/>
                  </a:cubicBezTo>
                  <a:cubicBezTo>
                    <a:pt x="991870" y="436880"/>
                    <a:pt x="1040130" y="438150"/>
                    <a:pt x="1054100" y="455930"/>
                  </a:cubicBezTo>
                  <a:cubicBezTo>
                    <a:pt x="1066800" y="473710"/>
                    <a:pt x="1059180" y="520700"/>
                    <a:pt x="1040130" y="548640"/>
                  </a:cubicBezTo>
                  <a:cubicBezTo>
                    <a:pt x="1013460" y="588010"/>
                    <a:pt x="910590" y="633730"/>
                    <a:pt x="872490" y="645160"/>
                  </a:cubicBezTo>
                  <a:cubicBezTo>
                    <a:pt x="853440" y="650240"/>
                    <a:pt x="839470" y="648970"/>
                    <a:pt x="828040" y="645160"/>
                  </a:cubicBezTo>
                  <a:cubicBezTo>
                    <a:pt x="817880" y="641350"/>
                    <a:pt x="808990" y="636270"/>
                    <a:pt x="802640" y="628650"/>
                  </a:cubicBezTo>
                  <a:cubicBezTo>
                    <a:pt x="795020" y="618490"/>
                    <a:pt x="787400" y="600710"/>
                    <a:pt x="787400" y="586740"/>
                  </a:cubicBezTo>
                  <a:cubicBezTo>
                    <a:pt x="787400" y="572770"/>
                    <a:pt x="789940" y="560070"/>
                    <a:pt x="802640" y="544830"/>
                  </a:cubicBezTo>
                  <a:cubicBezTo>
                    <a:pt x="833120" y="511810"/>
                    <a:pt x="971550" y="450850"/>
                    <a:pt x="1021080" y="434340"/>
                  </a:cubicBezTo>
                  <a:cubicBezTo>
                    <a:pt x="1043940" y="425450"/>
                    <a:pt x="1057910" y="421640"/>
                    <a:pt x="1073150" y="424180"/>
                  </a:cubicBezTo>
                  <a:cubicBezTo>
                    <a:pt x="1088390" y="426720"/>
                    <a:pt x="1103630" y="435610"/>
                    <a:pt x="1111250" y="447040"/>
                  </a:cubicBezTo>
                  <a:cubicBezTo>
                    <a:pt x="1120140" y="461010"/>
                    <a:pt x="1123950" y="490220"/>
                    <a:pt x="1120140" y="505460"/>
                  </a:cubicBezTo>
                  <a:cubicBezTo>
                    <a:pt x="1118870" y="515620"/>
                    <a:pt x="1113790" y="520700"/>
                    <a:pt x="1104900" y="529590"/>
                  </a:cubicBezTo>
                  <a:cubicBezTo>
                    <a:pt x="1087120" y="547370"/>
                    <a:pt x="1023620" y="599440"/>
                    <a:pt x="1007110" y="590550"/>
                  </a:cubicBezTo>
                  <a:cubicBezTo>
                    <a:pt x="993140" y="582930"/>
                    <a:pt x="991870" y="528320"/>
                    <a:pt x="999490" y="501650"/>
                  </a:cubicBezTo>
                  <a:cubicBezTo>
                    <a:pt x="1008380" y="474980"/>
                    <a:pt x="1026160" y="455930"/>
                    <a:pt x="1052830" y="433070"/>
                  </a:cubicBezTo>
                  <a:cubicBezTo>
                    <a:pt x="1098550" y="393700"/>
                    <a:pt x="1200150" y="359410"/>
                    <a:pt x="1264920" y="316230"/>
                  </a:cubicBezTo>
                  <a:cubicBezTo>
                    <a:pt x="1325880" y="276860"/>
                    <a:pt x="1391920" y="204470"/>
                    <a:pt x="1431290" y="187960"/>
                  </a:cubicBezTo>
                  <a:cubicBezTo>
                    <a:pt x="1449070" y="180340"/>
                    <a:pt x="1461770" y="179070"/>
                    <a:pt x="1475740" y="181610"/>
                  </a:cubicBezTo>
                  <a:cubicBezTo>
                    <a:pt x="1488440" y="184150"/>
                    <a:pt x="1503680" y="195580"/>
                    <a:pt x="1512570" y="205740"/>
                  </a:cubicBezTo>
                  <a:cubicBezTo>
                    <a:pt x="1518920" y="213360"/>
                    <a:pt x="1522730" y="222250"/>
                    <a:pt x="1524000" y="232410"/>
                  </a:cubicBezTo>
                  <a:cubicBezTo>
                    <a:pt x="1525270" y="245110"/>
                    <a:pt x="1525270" y="260350"/>
                    <a:pt x="1515110" y="275590"/>
                  </a:cubicBezTo>
                  <a:cubicBezTo>
                    <a:pt x="1487170" y="313690"/>
                    <a:pt x="1338580" y="389890"/>
                    <a:pt x="1292860" y="408940"/>
                  </a:cubicBezTo>
                  <a:cubicBezTo>
                    <a:pt x="1273810" y="416560"/>
                    <a:pt x="1263650" y="420370"/>
                    <a:pt x="1250950" y="419100"/>
                  </a:cubicBezTo>
                  <a:cubicBezTo>
                    <a:pt x="1236980" y="417830"/>
                    <a:pt x="1220470" y="408940"/>
                    <a:pt x="1211580" y="400050"/>
                  </a:cubicBezTo>
                  <a:cubicBezTo>
                    <a:pt x="1203960" y="392430"/>
                    <a:pt x="1200150" y="382270"/>
                    <a:pt x="1197610" y="373380"/>
                  </a:cubicBezTo>
                  <a:cubicBezTo>
                    <a:pt x="1195070" y="364490"/>
                    <a:pt x="1193800" y="354330"/>
                    <a:pt x="1197610" y="344170"/>
                  </a:cubicBezTo>
                  <a:cubicBezTo>
                    <a:pt x="1201420" y="331470"/>
                    <a:pt x="1207770" y="322580"/>
                    <a:pt x="1221740" y="307340"/>
                  </a:cubicBezTo>
                  <a:cubicBezTo>
                    <a:pt x="1256030" y="273050"/>
                    <a:pt x="1385570" y="152400"/>
                    <a:pt x="1431290" y="158750"/>
                  </a:cubicBezTo>
                  <a:cubicBezTo>
                    <a:pt x="1459230" y="161290"/>
                    <a:pt x="1493520" y="201930"/>
                    <a:pt x="1489710" y="226060"/>
                  </a:cubicBezTo>
                  <a:cubicBezTo>
                    <a:pt x="1480820" y="271780"/>
                    <a:pt x="1264920" y="374650"/>
                    <a:pt x="1212850" y="381000"/>
                  </a:cubicBezTo>
                  <a:cubicBezTo>
                    <a:pt x="1192530" y="383540"/>
                    <a:pt x="1181100" y="377190"/>
                    <a:pt x="1170940" y="369570"/>
                  </a:cubicBezTo>
                  <a:cubicBezTo>
                    <a:pt x="1159510" y="361950"/>
                    <a:pt x="1149350" y="346710"/>
                    <a:pt x="1146810" y="332740"/>
                  </a:cubicBezTo>
                  <a:cubicBezTo>
                    <a:pt x="1143000" y="320040"/>
                    <a:pt x="1146810" y="300990"/>
                    <a:pt x="1153160" y="289560"/>
                  </a:cubicBezTo>
                  <a:cubicBezTo>
                    <a:pt x="1156970" y="280670"/>
                    <a:pt x="1160780" y="278130"/>
                    <a:pt x="1172210" y="267970"/>
                  </a:cubicBezTo>
                  <a:cubicBezTo>
                    <a:pt x="1216660" y="232410"/>
                    <a:pt x="1451610" y="73660"/>
                    <a:pt x="1512570" y="55880"/>
                  </a:cubicBezTo>
                  <a:cubicBezTo>
                    <a:pt x="1532890" y="49530"/>
                    <a:pt x="1543050" y="49530"/>
                    <a:pt x="1557020" y="54610"/>
                  </a:cubicBezTo>
                  <a:cubicBezTo>
                    <a:pt x="1572260" y="60960"/>
                    <a:pt x="1591310" y="80010"/>
                    <a:pt x="1596390" y="96520"/>
                  </a:cubicBezTo>
                  <a:cubicBezTo>
                    <a:pt x="1600200" y="113030"/>
                    <a:pt x="1596390" y="132080"/>
                    <a:pt x="1583690" y="153670"/>
                  </a:cubicBezTo>
                  <a:cubicBezTo>
                    <a:pt x="1553210" y="199390"/>
                    <a:pt x="1397000" y="330200"/>
                    <a:pt x="1355090" y="320040"/>
                  </a:cubicBezTo>
                  <a:cubicBezTo>
                    <a:pt x="1332230" y="314960"/>
                    <a:pt x="1311910" y="267970"/>
                    <a:pt x="1316990" y="245110"/>
                  </a:cubicBezTo>
                  <a:cubicBezTo>
                    <a:pt x="1322070" y="220980"/>
                    <a:pt x="1356360" y="205740"/>
                    <a:pt x="1389380" y="181610"/>
                  </a:cubicBezTo>
                  <a:cubicBezTo>
                    <a:pt x="1450340" y="137160"/>
                    <a:pt x="1604010" y="41910"/>
                    <a:pt x="1659890" y="17780"/>
                  </a:cubicBezTo>
                  <a:cubicBezTo>
                    <a:pt x="1681480" y="7620"/>
                    <a:pt x="1694180" y="2540"/>
                    <a:pt x="1709420" y="3810"/>
                  </a:cubicBezTo>
                  <a:cubicBezTo>
                    <a:pt x="1724660" y="3810"/>
                    <a:pt x="1741170" y="8890"/>
                    <a:pt x="1751330" y="16510"/>
                  </a:cubicBezTo>
                  <a:cubicBezTo>
                    <a:pt x="1760220" y="22860"/>
                    <a:pt x="1766570" y="29210"/>
                    <a:pt x="1770380" y="39370"/>
                  </a:cubicBezTo>
                  <a:cubicBezTo>
                    <a:pt x="1774190" y="54610"/>
                    <a:pt x="1778000" y="76200"/>
                    <a:pt x="1766570" y="97790"/>
                  </a:cubicBezTo>
                  <a:cubicBezTo>
                    <a:pt x="1738630" y="146050"/>
                    <a:pt x="1545590" y="288290"/>
                    <a:pt x="1516380" y="274320"/>
                  </a:cubicBezTo>
                  <a:cubicBezTo>
                    <a:pt x="1502410" y="266700"/>
                    <a:pt x="1506220" y="218440"/>
                    <a:pt x="1513840" y="195580"/>
                  </a:cubicBezTo>
                  <a:cubicBezTo>
                    <a:pt x="1522730" y="170180"/>
                    <a:pt x="1541780" y="152400"/>
                    <a:pt x="1569720" y="129540"/>
                  </a:cubicBezTo>
                  <a:cubicBezTo>
                    <a:pt x="1616710" y="92710"/>
                    <a:pt x="1739900" y="12700"/>
                    <a:pt x="1790700" y="19050"/>
                  </a:cubicBezTo>
                  <a:cubicBezTo>
                    <a:pt x="1821180" y="22860"/>
                    <a:pt x="1855470" y="57150"/>
                    <a:pt x="1859280" y="78740"/>
                  </a:cubicBezTo>
                  <a:cubicBezTo>
                    <a:pt x="1861820" y="99060"/>
                    <a:pt x="1840230" y="121920"/>
                    <a:pt x="1817370" y="144780"/>
                  </a:cubicBezTo>
                  <a:cubicBezTo>
                    <a:pt x="1781810" y="182880"/>
                    <a:pt x="1684020" y="260350"/>
                    <a:pt x="1642110" y="264160"/>
                  </a:cubicBezTo>
                  <a:cubicBezTo>
                    <a:pt x="1620520" y="265430"/>
                    <a:pt x="1601470" y="252730"/>
                    <a:pt x="1590040" y="241300"/>
                  </a:cubicBezTo>
                  <a:cubicBezTo>
                    <a:pt x="1581150" y="229870"/>
                    <a:pt x="1577340" y="212090"/>
                    <a:pt x="1577340" y="199390"/>
                  </a:cubicBezTo>
                  <a:cubicBezTo>
                    <a:pt x="1577340" y="189230"/>
                    <a:pt x="1577340" y="182880"/>
                    <a:pt x="1584960" y="171450"/>
                  </a:cubicBezTo>
                  <a:cubicBezTo>
                    <a:pt x="1606550" y="142240"/>
                    <a:pt x="1722120" y="60960"/>
                    <a:pt x="1761490" y="49530"/>
                  </a:cubicBezTo>
                  <a:cubicBezTo>
                    <a:pt x="1779270" y="44450"/>
                    <a:pt x="1791970" y="46990"/>
                    <a:pt x="1804670" y="53340"/>
                  </a:cubicBezTo>
                  <a:cubicBezTo>
                    <a:pt x="1816100" y="58420"/>
                    <a:pt x="1828800" y="71120"/>
                    <a:pt x="1833880" y="83820"/>
                  </a:cubicBezTo>
                  <a:cubicBezTo>
                    <a:pt x="1838960" y="96520"/>
                    <a:pt x="1838960" y="114300"/>
                    <a:pt x="1836420" y="125730"/>
                  </a:cubicBezTo>
                  <a:cubicBezTo>
                    <a:pt x="1833880" y="135890"/>
                    <a:pt x="1830070" y="140970"/>
                    <a:pt x="1821180" y="151130"/>
                  </a:cubicBezTo>
                  <a:cubicBezTo>
                    <a:pt x="1793240" y="180340"/>
                    <a:pt x="1700530" y="243840"/>
                    <a:pt x="1624330" y="293370"/>
                  </a:cubicBezTo>
                  <a:cubicBezTo>
                    <a:pt x="1526540" y="358140"/>
                    <a:pt x="1370330" y="448310"/>
                    <a:pt x="1273810" y="500380"/>
                  </a:cubicBezTo>
                  <a:cubicBezTo>
                    <a:pt x="1206500" y="535940"/>
                    <a:pt x="1137920" y="570230"/>
                    <a:pt x="1101090" y="582930"/>
                  </a:cubicBezTo>
                  <a:cubicBezTo>
                    <a:pt x="1084580" y="588010"/>
                    <a:pt x="1076960" y="593090"/>
                    <a:pt x="1064260" y="590550"/>
                  </a:cubicBezTo>
                  <a:cubicBezTo>
                    <a:pt x="1050290" y="586740"/>
                    <a:pt x="1027430" y="572770"/>
                    <a:pt x="1019810" y="558800"/>
                  </a:cubicBezTo>
                  <a:cubicBezTo>
                    <a:pt x="1012190" y="544830"/>
                    <a:pt x="1014730" y="518160"/>
                    <a:pt x="1021080" y="504190"/>
                  </a:cubicBezTo>
                  <a:cubicBezTo>
                    <a:pt x="1026160" y="492760"/>
                    <a:pt x="1037590" y="483870"/>
                    <a:pt x="1047750" y="478790"/>
                  </a:cubicBezTo>
                  <a:cubicBezTo>
                    <a:pt x="1059180" y="473710"/>
                    <a:pt x="1073150" y="471170"/>
                    <a:pt x="1084580" y="474980"/>
                  </a:cubicBezTo>
                  <a:cubicBezTo>
                    <a:pt x="1099820" y="480060"/>
                    <a:pt x="1120140" y="497840"/>
                    <a:pt x="1126490" y="510540"/>
                  </a:cubicBezTo>
                  <a:cubicBezTo>
                    <a:pt x="1131570" y="521970"/>
                    <a:pt x="1131570" y="537210"/>
                    <a:pt x="1127760" y="548640"/>
                  </a:cubicBezTo>
                  <a:cubicBezTo>
                    <a:pt x="1123950" y="560070"/>
                    <a:pt x="1117600" y="572770"/>
                    <a:pt x="1106170" y="579120"/>
                  </a:cubicBezTo>
                  <a:cubicBezTo>
                    <a:pt x="1093470" y="586740"/>
                    <a:pt x="1066800" y="590550"/>
                    <a:pt x="1052830" y="586740"/>
                  </a:cubicBezTo>
                  <a:cubicBezTo>
                    <a:pt x="1040130" y="584200"/>
                    <a:pt x="1029970" y="574040"/>
                    <a:pt x="1022350" y="563880"/>
                  </a:cubicBezTo>
                  <a:cubicBezTo>
                    <a:pt x="1016000" y="553720"/>
                    <a:pt x="1012190" y="539750"/>
                    <a:pt x="1013460" y="528320"/>
                  </a:cubicBezTo>
                  <a:cubicBezTo>
                    <a:pt x="1016000" y="513080"/>
                    <a:pt x="1022350" y="500380"/>
                    <a:pt x="1042670" y="481330"/>
                  </a:cubicBezTo>
                  <a:cubicBezTo>
                    <a:pt x="1106170" y="421640"/>
                    <a:pt x="1413510" y="283210"/>
                    <a:pt x="1541780" y="201930"/>
                  </a:cubicBezTo>
                  <a:cubicBezTo>
                    <a:pt x="1628140" y="148590"/>
                    <a:pt x="1704340" y="73660"/>
                    <a:pt x="1748790" y="55880"/>
                  </a:cubicBezTo>
                  <a:cubicBezTo>
                    <a:pt x="1766570" y="48260"/>
                    <a:pt x="1778000" y="45720"/>
                    <a:pt x="1790700" y="48260"/>
                  </a:cubicBezTo>
                  <a:cubicBezTo>
                    <a:pt x="1803400" y="50800"/>
                    <a:pt x="1818640" y="60960"/>
                    <a:pt x="1826260" y="71120"/>
                  </a:cubicBezTo>
                  <a:cubicBezTo>
                    <a:pt x="1835150" y="81280"/>
                    <a:pt x="1840230" y="99060"/>
                    <a:pt x="1838960" y="111760"/>
                  </a:cubicBezTo>
                  <a:cubicBezTo>
                    <a:pt x="1837690" y="125730"/>
                    <a:pt x="1832610" y="135890"/>
                    <a:pt x="1821180" y="151130"/>
                  </a:cubicBezTo>
                  <a:cubicBezTo>
                    <a:pt x="1795780" y="180340"/>
                    <a:pt x="1709420" y="241300"/>
                    <a:pt x="1670050" y="255270"/>
                  </a:cubicBezTo>
                  <a:cubicBezTo>
                    <a:pt x="1647190" y="262890"/>
                    <a:pt x="1628140" y="264160"/>
                    <a:pt x="1612900" y="259080"/>
                  </a:cubicBezTo>
                  <a:cubicBezTo>
                    <a:pt x="1600200" y="254000"/>
                    <a:pt x="1587500" y="240030"/>
                    <a:pt x="1582420" y="228600"/>
                  </a:cubicBezTo>
                  <a:cubicBezTo>
                    <a:pt x="1577340" y="215900"/>
                    <a:pt x="1573530" y="200660"/>
                    <a:pt x="1579880" y="185420"/>
                  </a:cubicBezTo>
                  <a:cubicBezTo>
                    <a:pt x="1590040" y="157480"/>
                    <a:pt x="1642110" y="107950"/>
                    <a:pt x="1675130" y="91440"/>
                  </a:cubicBezTo>
                  <a:cubicBezTo>
                    <a:pt x="1700530" y="78740"/>
                    <a:pt x="1738630" y="67310"/>
                    <a:pt x="1752600" y="78740"/>
                  </a:cubicBezTo>
                  <a:cubicBezTo>
                    <a:pt x="1769110" y="91440"/>
                    <a:pt x="1774190" y="143510"/>
                    <a:pt x="1758950" y="171450"/>
                  </a:cubicBezTo>
                  <a:cubicBezTo>
                    <a:pt x="1733550" y="214630"/>
                    <a:pt x="1600200" y="256540"/>
                    <a:pt x="1544320" y="274320"/>
                  </a:cubicBezTo>
                  <a:cubicBezTo>
                    <a:pt x="1511300" y="284480"/>
                    <a:pt x="1479550" y="297180"/>
                    <a:pt x="1460500" y="285750"/>
                  </a:cubicBezTo>
                  <a:cubicBezTo>
                    <a:pt x="1440180" y="274320"/>
                    <a:pt x="1419860" y="229870"/>
                    <a:pt x="1428750" y="199390"/>
                  </a:cubicBezTo>
                  <a:cubicBezTo>
                    <a:pt x="1447800" y="139700"/>
                    <a:pt x="1663700" y="12700"/>
                    <a:pt x="1709420" y="3810"/>
                  </a:cubicBezTo>
                  <a:cubicBezTo>
                    <a:pt x="1723390" y="0"/>
                    <a:pt x="1729740" y="3810"/>
                    <a:pt x="1738630" y="8890"/>
                  </a:cubicBezTo>
                  <a:cubicBezTo>
                    <a:pt x="1750060" y="15240"/>
                    <a:pt x="1764030" y="29210"/>
                    <a:pt x="1770380" y="39370"/>
                  </a:cubicBezTo>
                  <a:cubicBezTo>
                    <a:pt x="1774190" y="49530"/>
                    <a:pt x="1776730" y="58420"/>
                    <a:pt x="1775460" y="68580"/>
                  </a:cubicBezTo>
                  <a:cubicBezTo>
                    <a:pt x="1772920" y="81280"/>
                    <a:pt x="1771650" y="92710"/>
                    <a:pt x="1756410" y="109220"/>
                  </a:cubicBezTo>
                  <a:cubicBezTo>
                    <a:pt x="1709420" y="160020"/>
                    <a:pt x="1437640" y="313690"/>
                    <a:pt x="1351280" y="341630"/>
                  </a:cubicBezTo>
                  <a:cubicBezTo>
                    <a:pt x="1315720" y="354330"/>
                    <a:pt x="1286510" y="364490"/>
                    <a:pt x="1268730" y="351790"/>
                  </a:cubicBezTo>
                  <a:cubicBezTo>
                    <a:pt x="1249680" y="337820"/>
                    <a:pt x="1233170" y="289560"/>
                    <a:pt x="1244600" y="256540"/>
                  </a:cubicBezTo>
                  <a:cubicBezTo>
                    <a:pt x="1266190" y="194310"/>
                    <a:pt x="1459230" y="73660"/>
                    <a:pt x="1512570" y="55880"/>
                  </a:cubicBezTo>
                  <a:cubicBezTo>
                    <a:pt x="1531620" y="48260"/>
                    <a:pt x="1544320" y="49530"/>
                    <a:pt x="1557020" y="54610"/>
                  </a:cubicBezTo>
                  <a:cubicBezTo>
                    <a:pt x="1569720" y="59690"/>
                    <a:pt x="1583690" y="71120"/>
                    <a:pt x="1590040" y="82550"/>
                  </a:cubicBezTo>
                  <a:cubicBezTo>
                    <a:pt x="1596390" y="95250"/>
                    <a:pt x="1598930" y="113030"/>
                    <a:pt x="1596390" y="127000"/>
                  </a:cubicBezTo>
                  <a:cubicBezTo>
                    <a:pt x="1593850" y="139700"/>
                    <a:pt x="1587500" y="148590"/>
                    <a:pt x="1572260" y="163830"/>
                  </a:cubicBezTo>
                  <a:cubicBezTo>
                    <a:pt x="1525270" y="209550"/>
                    <a:pt x="1289050" y="360680"/>
                    <a:pt x="1226820" y="377190"/>
                  </a:cubicBezTo>
                  <a:cubicBezTo>
                    <a:pt x="1206500" y="383540"/>
                    <a:pt x="1195070" y="381000"/>
                    <a:pt x="1183640" y="377190"/>
                  </a:cubicBezTo>
                  <a:cubicBezTo>
                    <a:pt x="1173480" y="373380"/>
                    <a:pt x="1165860" y="368300"/>
                    <a:pt x="1159510" y="359410"/>
                  </a:cubicBezTo>
                  <a:cubicBezTo>
                    <a:pt x="1151890" y="346710"/>
                    <a:pt x="1144270" y="318770"/>
                    <a:pt x="1146810" y="303530"/>
                  </a:cubicBezTo>
                  <a:cubicBezTo>
                    <a:pt x="1150620" y="289560"/>
                    <a:pt x="1158240" y="281940"/>
                    <a:pt x="1172210" y="267970"/>
                  </a:cubicBezTo>
                  <a:cubicBezTo>
                    <a:pt x="1206500" y="237490"/>
                    <a:pt x="1320800" y="180340"/>
                    <a:pt x="1372870" y="153670"/>
                  </a:cubicBezTo>
                  <a:cubicBezTo>
                    <a:pt x="1404620" y="138430"/>
                    <a:pt x="1423670" y="127000"/>
                    <a:pt x="1450340" y="119380"/>
                  </a:cubicBezTo>
                  <a:cubicBezTo>
                    <a:pt x="1478280" y="113030"/>
                    <a:pt x="1517650" y="99060"/>
                    <a:pt x="1536700" y="111760"/>
                  </a:cubicBezTo>
                  <a:cubicBezTo>
                    <a:pt x="1558290" y="124460"/>
                    <a:pt x="1581150" y="167640"/>
                    <a:pt x="1572260" y="199390"/>
                  </a:cubicBezTo>
                  <a:cubicBezTo>
                    <a:pt x="1554480" y="260350"/>
                    <a:pt x="1338580" y="383540"/>
                    <a:pt x="1292860" y="408940"/>
                  </a:cubicBezTo>
                  <a:cubicBezTo>
                    <a:pt x="1280160" y="415290"/>
                    <a:pt x="1275080" y="419100"/>
                    <a:pt x="1264920" y="419100"/>
                  </a:cubicBezTo>
                  <a:cubicBezTo>
                    <a:pt x="1252220" y="420370"/>
                    <a:pt x="1234440" y="416560"/>
                    <a:pt x="1223010" y="408940"/>
                  </a:cubicBezTo>
                  <a:cubicBezTo>
                    <a:pt x="1211580" y="401320"/>
                    <a:pt x="1201420" y="387350"/>
                    <a:pt x="1197610" y="373380"/>
                  </a:cubicBezTo>
                  <a:cubicBezTo>
                    <a:pt x="1193800" y="360680"/>
                    <a:pt x="1193800" y="345440"/>
                    <a:pt x="1202690" y="330200"/>
                  </a:cubicBezTo>
                  <a:cubicBezTo>
                    <a:pt x="1219200" y="302260"/>
                    <a:pt x="1285240" y="267970"/>
                    <a:pt x="1325880" y="243840"/>
                  </a:cubicBezTo>
                  <a:cubicBezTo>
                    <a:pt x="1361440" y="222250"/>
                    <a:pt x="1403350" y="196850"/>
                    <a:pt x="1431290" y="187960"/>
                  </a:cubicBezTo>
                  <a:cubicBezTo>
                    <a:pt x="1449070" y="182880"/>
                    <a:pt x="1461770" y="177800"/>
                    <a:pt x="1475740" y="181610"/>
                  </a:cubicBezTo>
                  <a:cubicBezTo>
                    <a:pt x="1490980" y="185420"/>
                    <a:pt x="1512570" y="203200"/>
                    <a:pt x="1520190" y="218440"/>
                  </a:cubicBezTo>
                  <a:cubicBezTo>
                    <a:pt x="1526540" y="231140"/>
                    <a:pt x="1527810" y="246380"/>
                    <a:pt x="1521460" y="262890"/>
                  </a:cubicBezTo>
                  <a:cubicBezTo>
                    <a:pt x="1510030" y="290830"/>
                    <a:pt x="1463040" y="323850"/>
                    <a:pt x="1423670" y="355600"/>
                  </a:cubicBezTo>
                  <a:cubicBezTo>
                    <a:pt x="1370330" y="398780"/>
                    <a:pt x="1294130" y="448310"/>
                    <a:pt x="1224280" y="490220"/>
                  </a:cubicBezTo>
                  <a:cubicBezTo>
                    <a:pt x="1151890" y="532130"/>
                    <a:pt x="1052830" y="593090"/>
                    <a:pt x="995680" y="603250"/>
                  </a:cubicBezTo>
                  <a:cubicBezTo>
                    <a:pt x="963930" y="608330"/>
                    <a:pt x="927100" y="609600"/>
                    <a:pt x="918210" y="594360"/>
                  </a:cubicBezTo>
                  <a:cubicBezTo>
                    <a:pt x="906780" y="574040"/>
                    <a:pt x="949960" y="495300"/>
                    <a:pt x="975360" y="466090"/>
                  </a:cubicBezTo>
                  <a:cubicBezTo>
                    <a:pt x="994410" y="444500"/>
                    <a:pt x="1024890" y="430530"/>
                    <a:pt x="1043940" y="425450"/>
                  </a:cubicBezTo>
                  <a:cubicBezTo>
                    <a:pt x="1055370" y="421640"/>
                    <a:pt x="1062990" y="421640"/>
                    <a:pt x="1073150" y="424180"/>
                  </a:cubicBezTo>
                  <a:cubicBezTo>
                    <a:pt x="1085850" y="426720"/>
                    <a:pt x="1102360" y="436880"/>
                    <a:pt x="1111250" y="447040"/>
                  </a:cubicBezTo>
                  <a:cubicBezTo>
                    <a:pt x="1120140" y="458470"/>
                    <a:pt x="1123950" y="477520"/>
                    <a:pt x="1123950" y="490220"/>
                  </a:cubicBezTo>
                  <a:cubicBezTo>
                    <a:pt x="1123950" y="500380"/>
                    <a:pt x="1122680" y="508000"/>
                    <a:pt x="1113790" y="518160"/>
                  </a:cubicBezTo>
                  <a:cubicBezTo>
                    <a:pt x="1087120" y="549910"/>
                    <a:pt x="925830" y="635000"/>
                    <a:pt x="872490" y="645160"/>
                  </a:cubicBezTo>
                  <a:cubicBezTo>
                    <a:pt x="847090" y="648970"/>
                    <a:pt x="828040" y="647700"/>
                    <a:pt x="814070" y="637540"/>
                  </a:cubicBezTo>
                  <a:cubicBezTo>
                    <a:pt x="800100" y="628650"/>
                    <a:pt x="788670" y="603250"/>
                    <a:pt x="787400" y="586740"/>
                  </a:cubicBezTo>
                  <a:cubicBezTo>
                    <a:pt x="786130" y="572770"/>
                    <a:pt x="792480" y="557530"/>
                    <a:pt x="802640" y="544830"/>
                  </a:cubicBezTo>
                  <a:cubicBezTo>
                    <a:pt x="815340" y="528320"/>
                    <a:pt x="840740" y="510540"/>
                    <a:pt x="863600" y="501650"/>
                  </a:cubicBezTo>
                  <a:cubicBezTo>
                    <a:pt x="889000" y="492760"/>
                    <a:pt x="934720" y="478790"/>
                    <a:pt x="949960" y="491490"/>
                  </a:cubicBezTo>
                  <a:cubicBezTo>
                    <a:pt x="965200" y="505460"/>
                    <a:pt x="969010" y="557530"/>
                    <a:pt x="953770" y="582930"/>
                  </a:cubicBezTo>
                  <a:cubicBezTo>
                    <a:pt x="930910" y="622300"/>
                    <a:pt x="814070" y="666750"/>
                    <a:pt x="774700" y="670560"/>
                  </a:cubicBezTo>
                  <a:cubicBezTo>
                    <a:pt x="756920" y="671830"/>
                    <a:pt x="742950" y="665480"/>
                    <a:pt x="732790" y="659130"/>
                  </a:cubicBezTo>
                  <a:cubicBezTo>
                    <a:pt x="723900" y="652780"/>
                    <a:pt x="717550" y="645160"/>
                    <a:pt x="713740" y="635000"/>
                  </a:cubicBezTo>
                  <a:cubicBezTo>
                    <a:pt x="709930" y="623570"/>
                    <a:pt x="706120" y="604520"/>
                    <a:pt x="709930" y="591820"/>
                  </a:cubicBezTo>
                  <a:cubicBezTo>
                    <a:pt x="713740" y="579120"/>
                    <a:pt x="721360" y="570230"/>
                    <a:pt x="736600" y="556260"/>
                  </a:cubicBezTo>
                  <a:cubicBezTo>
                    <a:pt x="774700" y="524510"/>
                    <a:pt x="922020" y="434340"/>
                    <a:pt x="969010" y="429260"/>
                  </a:cubicBezTo>
                  <a:cubicBezTo>
                    <a:pt x="988060" y="426720"/>
                    <a:pt x="1000760" y="434340"/>
                    <a:pt x="1012190" y="440690"/>
                  </a:cubicBezTo>
                  <a:cubicBezTo>
                    <a:pt x="1021080" y="447040"/>
                    <a:pt x="1027430" y="454660"/>
                    <a:pt x="1031240" y="463550"/>
                  </a:cubicBezTo>
                  <a:cubicBezTo>
                    <a:pt x="1036320" y="474980"/>
                    <a:pt x="1038860" y="494030"/>
                    <a:pt x="1035050" y="508000"/>
                  </a:cubicBezTo>
                  <a:cubicBezTo>
                    <a:pt x="1031240" y="520700"/>
                    <a:pt x="1024890" y="530860"/>
                    <a:pt x="1009650" y="543560"/>
                  </a:cubicBezTo>
                  <a:cubicBezTo>
                    <a:pt x="974090" y="571500"/>
                    <a:pt x="852170" y="627380"/>
                    <a:pt x="797560" y="632460"/>
                  </a:cubicBezTo>
                  <a:cubicBezTo>
                    <a:pt x="765810" y="635000"/>
                    <a:pt x="732790" y="631190"/>
                    <a:pt x="720090" y="614680"/>
                  </a:cubicBezTo>
                  <a:cubicBezTo>
                    <a:pt x="706120" y="596900"/>
                    <a:pt x="704850" y="553720"/>
                    <a:pt x="722630" y="525780"/>
                  </a:cubicBezTo>
                  <a:cubicBezTo>
                    <a:pt x="753110" y="477520"/>
                    <a:pt x="910590" y="410210"/>
                    <a:pt x="963930" y="401320"/>
                  </a:cubicBezTo>
                  <a:cubicBezTo>
                    <a:pt x="989330" y="396240"/>
                    <a:pt x="1008380" y="397510"/>
                    <a:pt x="1022350" y="407670"/>
                  </a:cubicBezTo>
                  <a:cubicBezTo>
                    <a:pt x="1036320" y="417830"/>
                    <a:pt x="1049020" y="441960"/>
                    <a:pt x="1049020" y="459740"/>
                  </a:cubicBezTo>
                  <a:cubicBezTo>
                    <a:pt x="1049020" y="477520"/>
                    <a:pt x="1041400" y="492760"/>
                    <a:pt x="1022350" y="511810"/>
                  </a:cubicBezTo>
                  <a:cubicBezTo>
                    <a:pt x="974090" y="557530"/>
                    <a:pt x="748030" y="651510"/>
                    <a:pt x="688340" y="668020"/>
                  </a:cubicBezTo>
                  <a:cubicBezTo>
                    <a:pt x="668020" y="674370"/>
                    <a:pt x="657860" y="676910"/>
                    <a:pt x="645160" y="673100"/>
                  </a:cubicBezTo>
                  <a:cubicBezTo>
                    <a:pt x="631190" y="670560"/>
                    <a:pt x="617220" y="659130"/>
                    <a:pt x="608330" y="647700"/>
                  </a:cubicBezTo>
                  <a:cubicBezTo>
                    <a:pt x="600710" y="636270"/>
                    <a:pt x="596900" y="618490"/>
                    <a:pt x="598170" y="605790"/>
                  </a:cubicBezTo>
                  <a:cubicBezTo>
                    <a:pt x="600710" y="591820"/>
                    <a:pt x="604520" y="581660"/>
                    <a:pt x="619760" y="566420"/>
                  </a:cubicBezTo>
                  <a:cubicBezTo>
                    <a:pt x="671830" y="514350"/>
                    <a:pt x="1000760" y="342900"/>
                    <a:pt x="1074420" y="321310"/>
                  </a:cubicBezTo>
                  <a:cubicBezTo>
                    <a:pt x="1096010" y="314960"/>
                    <a:pt x="1106170" y="314960"/>
                    <a:pt x="1118870" y="318770"/>
                  </a:cubicBezTo>
                  <a:cubicBezTo>
                    <a:pt x="1129030" y="321310"/>
                    <a:pt x="1136650" y="326390"/>
                    <a:pt x="1144270" y="334010"/>
                  </a:cubicBezTo>
                  <a:cubicBezTo>
                    <a:pt x="1153160" y="342900"/>
                    <a:pt x="1162050" y="359410"/>
                    <a:pt x="1163320" y="373380"/>
                  </a:cubicBezTo>
                  <a:cubicBezTo>
                    <a:pt x="1163320" y="389890"/>
                    <a:pt x="1158240" y="407670"/>
                    <a:pt x="1139190" y="426720"/>
                  </a:cubicBezTo>
                  <a:cubicBezTo>
                    <a:pt x="1090930" y="480060"/>
                    <a:pt x="845820" y="588010"/>
                    <a:pt x="767080" y="622300"/>
                  </a:cubicBezTo>
                  <a:cubicBezTo>
                    <a:pt x="731520" y="637540"/>
                    <a:pt x="706120" y="659130"/>
                    <a:pt x="689610" y="650240"/>
                  </a:cubicBezTo>
                  <a:cubicBezTo>
                    <a:pt x="669290" y="638810"/>
                    <a:pt x="648970" y="571500"/>
                    <a:pt x="668020" y="530860"/>
                  </a:cubicBezTo>
                  <a:cubicBezTo>
                    <a:pt x="711200" y="441960"/>
                    <a:pt x="1098550" y="274320"/>
                    <a:pt x="1177290" y="254000"/>
                  </a:cubicBezTo>
                  <a:cubicBezTo>
                    <a:pt x="1200150" y="247650"/>
                    <a:pt x="1209040" y="247650"/>
                    <a:pt x="1221740" y="252730"/>
                  </a:cubicBezTo>
                  <a:cubicBezTo>
                    <a:pt x="1235710" y="257810"/>
                    <a:pt x="1249680" y="269240"/>
                    <a:pt x="1256030" y="281940"/>
                  </a:cubicBezTo>
                  <a:cubicBezTo>
                    <a:pt x="1262380" y="293370"/>
                    <a:pt x="1264920" y="312420"/>
                    <a:pt x="1262380" y="325120"/>
                  </a:cubicBezTo>
                  <a:cubicBezTo>
                    <a:pt x="1259840" y="339090"/>
                    <a:pt x="1254760" y="347980"/>
                    <a:pt x="1238250" y="363220"/>
                  </a:cubicBezTo>
                  <a:cubicBezTo>
                    <a:pt x="1182370" y="411480"/>
                    <a:pt x="882650" y="553720"/>
                    <a:pt x="787400" y="579120"/>
                  </a:cubicBezTo>
                  <a:cubicBezTo>
                    <a:pt x="746760" y="589280"/>
                    <a:pt x="712470" y="599440"/>
                    <a:pt x="694690" y="585470"/>
                  </a:cubicBezTo>
                  <a:cubicBezTo>
                    <a:pt x="674370" y="570230"/>
                    <a:pt x="660400" y="516890"/>
                    <a:pt x="676910" y="482600"/>
                  </a:cubicBezTo>
                  <a:cubicBezTo>
                    <a:pt x="713740" y="406400"/>
                    <a:pt x="986790" y="303530"/>
                    <a:pt x="1099820" y="245110"/>
                  </a:cubicBezTo>
                  <a:cubicBezTo>
                    <a:pt x="1174750" y="207010"/>
                    <a:pt x="1243330" y="163830"/>
                    <a:pt x="1287780" y="156210"/>
                  </a:cubicBezTo>
                  <a:cubicBezTo>
                    <a:pt x="1313180" y="152400"/>
                    <a:pt x="1332230" y="154940"/>
                    <a:pt x="1346200" y="165100"/>
                  </a:cubicBezTo>
                  <a:cubicBezTo>
                    <a:pt x="1360170" y="175260"/>
                    <a:pt x="1372870" y="199390"/>
                    <a:pt x="1372870" y="217170"/>
                  </a:cubicBezTo>
                  <a:cubicBezTo>
                    <a:pt x="1372870" y="234950"/>
                    <a:pt x="1362710" y="250190"/>
                    <a:pt x="1343660" y="270510"/>
                  </a:cubicBezTo>
                  <a:cubicBezTo>
                    <a:pt x="1294130" y="321310"/>
                    <a:pt x="1111250" y="421640"/>
                    <a:pt x="1008380" y="471170"/>
                  </a:cubicBezTo>
                  <a:cubicBezTo>
                    <a:pt x="927100" y="510540"/>
                    <a:pt x="821690" y="551180"/>
                    <a:pt x="781050" y="553720"/>
                  </a:cubicBezTo>
                  <a:cubicBezTo>
                    <a:pt x="768350" y="554990"/>
                    <a:pt x="762000" y="552450"/>
                    <a:pt x="753110" y="547370"/>
                  </a:cubicBezTo>
                  <a:cubicBezTo>
                    <a:pt x="741680" y="542290"/>
                    <a:pt x="727710" y="528320"/>
                    <a:pt x="722630" y="515620"/>
                  </a:cubicBezTo>
                  <a:cubicBezTo>
                    <a:pt x="717550" y="504190"/>
                    <a:pt x="718820" y="485140"/>
                    <a:pt x="721360" y="472440"/>
                  </a:cubicBezTo>
                  <a:cubicBezTo>
                    <a:pt x="723900" y="462280"/>
                    <a:pt x="726440" y="458470"/>
                    <a:pt x="737870" y="448310"/>
                  </a:cubicBezTo>
                  <a:cubicBezTo>
                    <a:pt x="775970" y="411480"/>
                    <a:pt x="982980" y="308610"/>
                    <a:pt x="1060450" y="266700"/>
                  </a:cubicBezTo>
                  <a:cubicBezTo>
                    <a:pt x="1104900" y="242570"/>
                    <a:pt x="1129030" y="224790"/>
                    <a:pt x="1163320" y="212090"/>
                  </a:cubicBezTo>
                  <a:cubicBezTo>
                    <a:pt x="1197610" y="199390"/>
                    <a:pt x="1239520" y="176530"/>
                    <a:pt x="1264920" y="186690"/>
                  </a:cubicBezTo>
                  <a:cubicBezTo>
                    <a:pt x="1290320" y="195580"/>
                    <a:pt x="1325880" y="236220"/>
                    <a:pt x="1318260" y="265430"/>
                  </a:cubicBezTo>
                  <a:cubicBezTo>
                    <a:pt x="1297940" y="340360"/>
                    <a:pt x="828040" y="521970"/>
                    <a:pt x="744220" y="547370"/>
                  </a:cubicBezTo>
                  <a:cubicBezTo>
                    <a:pt x="722630" y="553720"/>
                    <a:pt x="713740" y="554990"/>
                    <a:pt x="701040" y="552450"/>
                  </a:cubicBezTo>
                  <a:cubicBezTo>
                    <a:pt x="690880" y="551180"/>
                    <a:pt x="681990" y="547370"/>
                    <a:pt x="675640" y="539750"/>
                  </a:cubicBezTo>
                  <a:cubicBezTo>
                    <a:pt x="665480" y="528320"/>
                    <a:pt x="652780" y="502920"/>
                    <a:pt x="654050" y="486410"/>
                  </a:cubicBezTo>
                  <a:cubicBezTo>
                    <a:pt x="654050" y="472440"/>
                    <a:pt x="659130" y="463550"/>
                    <a:pt x="673100" y="448310"/>
                  </a:cubicBezTo>
                  <a:cubicBezTo>
                    <a:pt x="727710" y="389890"/>
                    <a:pt x="1075690" y="201930"/>
                    <a:pt x="1174750" y="161290"/>
                  </a:cubicBezTo>
                  <a:cubicBezTo>
                    <a:pt x="1212850" y="146050"/>
                    <a:pt x="1235710" y="130810"/>
                    <a:pt x="1257300" y="139700"/>
                  </a:cubicBezTo>
                  <a:cubicBezTo>
                    <a:pt x="1280160" y="149860"/>
                    <a:pt x="1314450" y="191770"/>
                    <a:pt x="1305560" y="222250"/>
                  </a:cubicBezTo>
                  <a:cubicBezTo>
                    <a:pt x="1282700" y="304800"/>
                    <a:pt x="788670" y="515620"/>
                    <a:pt x="702310" y="542290"/>
                  </a:cubicBezTo>
                  <a:cubicBezTo>
                    <a:pt x="680720" y="548640"/>
                    <a:pt x="671830" y="551180"/>
                    <a:pt x="659130" y="547370"/>
                  </a:cubicBezTo>
                  <a:cubicBezTo>
                    <a:pt x="646430" y="543560"/>
                    <a:pt x="631190" y="533400"/>
                    <a:pt x="623570" y="521970"/>
                  </a:cubicBezTo>
                  <a:cubicBezTo>
                    <a:pt x="615950" y="510540"/>
                    <a:pt x="612140" y="494030"/>
                    <a:pt x="613410" y="480060"/>
                  </a:cubicBezTo>
                  <a:cubicBezTo>
                    <a:pt x="615950" y="466090"/>
                    <a:pt x="619760" y="458470"/>
                    <a:pt x="633730" y="441960"/>
                  </a:cubicBezTo>
                  <a:cubicBezTo>
                    <a:pt x="688340" y="382270"/>
                    <a:pt x="1062990" y="96520"/>
                    <a:pt x="1116330" y="121920"/>
                  </a:cubicBezTo>
                  <a:cubicBezTo>
                    <a:pt x="1139190" y="132080"/>
                    <a:pt x="1145540" y="187960"/>
                    <a:pt x="1127760" y="223520"/>
                  </a:cubicBezTo>
                  <a:cubicBezTo>
                    <a:pt x="1087120" y="302260"/>
                    <a:pt x="742950" y="458470"/>
                    <a:pt x="681990" y="481330"/>
                  </a:cubicBezTo>
                  <a:cubicBezTo>
                    <a:pt x="668020" y="487680"/>
                    <a:pt x="664210" y="488950"/>
                    <a:pt x="654050" y="487680"/>
                  </a:cubicBezTo>
                  <a:cubicBezTo>
                    <a:pt x="641350" y="487680"/>
                    <a:pt x="623570" y="482600"/>
                    <a:pt x="613410" y="471170"/>
                  </a:cubicBezTo>
                  <a:cubicBezTo>
                    <a:pt x="601980" y="459740"/>
                    <a:pt x="593090" y="434340"/>
                    <a:pt x="594360" y="417830"/>
                  </a:cubicBezTo>
                  <a:cubicBezTo>
                    <a:pt x="596900" y="401320"/>
                    <a:pt x="604520" y="392430"/>
                    <a:pt x="623570" y="372110"/>
                  </a:cubicBezTo>
                  <a:cubicBezTo>
                    <a:pt x="685800" y="306070"/>
                    <a:pt x="1033780" y="52070"/>
                    <a:pt x="1120140" y="21590"/>
                  </a:cubicBezTo>
                  <a:cubicBezTo>
                    <a:pt x="1146810" y="12700"/>
                    <a:pt x="1162050" y="11430"/>
                    <a:pt x="1177290" y="19050"/>
                  </a:cubicBezTo>
                  <a:cubicBezTo>
                    <a:pt x="1193800" y="25400"/>
                    <a:pt x="1209040" y="48260"/>
                    <a:pt x="1212850" y="64770"/>
                  </a:cubicBezTo>
                  <a:cubicBezTo>
                    <a:pt x="1216660" y="77470"/>
                    <a:pt x="1214120" y="90170"/>
                    <a:pt x="1205230" y="107950"/>
                  </a:cubicBezTo>
                  <a:cubicBezTo>
                    <a:pt x="1183640" y="144780"/>
                    <a:pt x="1106170" y="204470"/>
                    <a:pt x="1035050" y="256540"/>
                  </a:cubicBezTo>
                  <a:cubicBezTo>
                    <a:pt x="934720" y="332740"/>
                    <a:pt x="723900" y="486410"/>
                    <a:pt x="651510" y="504190"/>
                  </a:cubicBezTo>
                  <a:cubicBezTo>
                    <a:pt x="624840" y="510540"/>
                    <a:pt x="608330" y="506730"/>
                    <a:pt x="593090" y="497840"/>
                  </a:cubicBezTo>
                  <a:cubicBezTo>
                    <a:pt x="579120" y="488950"/>
                    <a:pt x="566420" y="464820"/>
                    <a:pt x="565150" y="447040"/>
                  </a:cubicBezTo>
                  <a:cubicBezTo>
                    <a:pt x="565150" y="430530"/>
                    <a:pt x="571500" y="416560"/>
                    <a:pt x="591820" y="396240"/>
                  </a:cubicBezTo>
                  <a:cubicBezTo>
                    <a:pt x="655320" y="330200"/>
                    <a:pt x="1050290" y="118110"/>
                    <a:pt x="1131570" y="100330"/>
                  </a:cubicBezTo>
                  <a:cubicBezTo>
                    <a:pt x="1153160" y="95250"/>
                    <a:pt x="1163320" y="97790"/>
                    <a:pt x="1174750" y="102870"/>
                  </a:cubicBezTo>
                  <a:cubicBezTo>
                    <a:pt x="1184910" y="105410"/>
                    <a:pt x="1192530" y="111760"/>
                    <a:pt x="1198880" y="120650"/>
                  </a:cubicBezTo>
                  <a:cubicBezTo>
                    <a:pt x="1205230" y="130810"/>
                    <a:pt x="1212850" y="148590"/>
                    <a:pt x="1211580" y="162560"/>
                  </a:cubicBezTo>
                  <a:cubicBezTo>
                    <a:pt x="1211580" y="176530"/>
                    <a:pt x="1209040" y="186690"/>
                    <a:pt x="1193800" y="203200"/>
                  </a:cubicBezTo>
                  <a:cubicBezTo>
                    <a:pt x="1132840" y="269240"/>
                    <a:pt x="692150" y="514350"/>
                    <a:pt x="565150" y="544830"/>
                  </a:cubicBezTo>
                  <a:cubicBezTo>
                    <a:pt x="515620" y="557530"/>
                    <a:pt x="467360" y="561340"/>
                    <a:pt x="453390" y="543560"/>
                  </a:cubicBezTo>
                  <a:cubicBezTo>
                    <a:pt x="439420" y="524510"/>
                    <a:pt x="457200" y="464820"/>
                    <a:pt x="486410" y="427990"/>
                  </a:cubicBezTo>
                  <a:cubicBezTo>
                    <a:pt x="537210" y="363220"/>
                    <a:pt x="727710" y="279400"/>
                    <a:pt x="802640" y="247650"/>
                  </a:cubicBezTo>
                  <a:cubicBezTo>
                    <a:pt x="840740" y="232410"/>
                    <a:pt x="868680" y="223520"/>
                    <a:pt x="892810" y="222250"/>
                  </a:cubicBezTo>
                  <a:cubicBezTo>
                    <a:pt x="909320" y="220980"/>
                    <a:pt x="923290" y="224790"/>
                    <a:pt x="934720" y="229870"/>
                  </a:cubicBezTo>
                  <a:cubicBezTo>
                    <a:pt x="943610" y="234950"/>
                    <a:pt x="949960" y="242570"/>
                    <a:pt x="955040" y="251460"/>
                  </a:cubicBezTo>
                  <a:cubicBezTo>
                    <a:pt x="960120" y="261620"/>
                    <a:pt x="966470" y="279400"/>
                    <a:pt x="962660" y="293370"/>
                  </a:cubicBezTo>
                  <a:cubicBezTo>
                    <a:pt x="958850" y="308610"/>
                    <a:pt x="948690" y="321310"/>
                    <a:pt x="927100" y="337820"/>
                  </a:cubicBezTo>
                  <a:cubicBezTo>
                    <a:pt x="866140" y="383540"/>
                    <a:pt x="632460" y="474980"/>
                    <a:pt x="509270" y="518160"/>
                  </a:cubicBezTo>
                  <a:cubicBezTo>
                    <a:pt x="415290" y="551180"/>
                    <a:pt x="320040" y="581660"/>
                    <a:pt x="254000" y="588010"/>
                  </a:cubicBezTo>
                  <a:cubicBezTo>
                    <a:pt x="213360" y="590550"/>
                    <a:pt x="177800" y="593090"/>
                    <a:pt x="152400" y="576580"/>
                  </a:cubicBezTo>
                  <a:cubicBezTo>
                    <a:pt x="128270" y="561340"/>
                    <a:pt x="111760" y="530860"/>
                    <a:pt x="105410" y="496570"/>
                  </a:cubicBezTo>
                  <a:cubicBezTo>
                    <a:pt x="97790" y="449580"/>
                    <a:pt x="123190" y="317500"/>
                    <a:pt x="139700" y="314960"/>
                  </a:cubicBezTo>
                  <a:cubicBezTo>
                    <a:pt x="151130" y="312420"/>
                    <a:pt x="163830" y="373380"/>
                    <a:pt x="184150" y="396240"/>
                  </a:cubicBezTo>
                  <a:cubicBezTo>
                    <a:pt x="203200" y="417830"/>
                    <a:pt x="242570" y="425450"/>
                    <a:pt x="257810" y="448310"/>
                  </a:cubicBezTo>
                  <a:cubicBezTo>
                    <a:pt x="271780" y="469900"/>
                    <a:pt x="279400" y="501650"/>
                    <a:pt x="276860" y="527050"/>
                  </a:cubicBezTo>
                  <a:cubicBezTo>
                    <a:pt x="274320" y="552450"/>
                    <a:pt x="261620" y="574040"/>
                    <a:pt x="242570" y="600710"/>
                  </a:cubicBezTo>
                  <a:cubicBezTo>
                    <a:pt x="214630" y="641350"/>
                    <a:pt x="143510" y="716280"/>
                    <a:pt x="110490" y="737870"/>
                  </a:cubicBezTo>
                  <a:cubicBezTo>
                    <a:pt x="93980" y="749300"/>
                    <a:pt x="83820" y="754380"/>
                    <a:pt x="69850" y="755650"/>
                  </a:cubicBezTo>
                  <a:cubicBezTo>
                    <a:pt x="55880" y="755650"/>
                    <a:pt x="38100" y="748030"/>
                    <a:pt x="27940" y="740410"/>
                  </a:cubicBezTo>
                  <a:cubicBezTo>
                    <a:pt x="20320" y="735330"/>
                    <a:pt x="13970" y="726440"/>
                    <a:pt x="11430" y="717550"/>
                  </a:cubicBezTo>
                  <a:cubicBezTo>
                    <a:pt x="6350" y="704850"/>
                    <a:pt x="3810" y="689610"/>
                    <a:pt x="8890" y="673100"/>
                  </a:cubicBezTo>
                  <a:cubicBezTo>
                    <a:pt x="19050" y="647700"/>
                    <a:pt x="58420" y="614680"/>
                    <a:pt x="91440" y="586740"/>
                  </a:cubicBezTo>
                  <a:cubicBezTo>
                    <a:pt x="129540" y="554990"/>
                    <a:pt x="187960" y="508000"/>
                    <a:pt x="231140" y="495300"/>
                  </a:cubicBezTo>
                  <a:cubicBezTo>
                    <a:pt x="262890" y="485140"/>
                    <a:pt x="308610" y="478790"/>
                    <a:pt x="320040" y="494030"/>
                  </a:cubicBezTo>
                  <a:cubicBezTo>
                    <a:pt x="332740" y="511810"/>
                    <a:pt x="304800" y="581660"/>
                    <a:pt x="278130" y="619760"/>
                  </a:cubicBezTo>
                  <a:cubicBezTo>
                    <a:pt x="245110" y="666750"/>
                    <a:pt x="153670" y="727710"/>
                    <a:pt x="121920" y="744220"/>
                  </a:cubicBezTo>
                  <a:cubicBezTo>
                    <a:pt x="109220" y="750570"/>
                    <a:pt x="104140" y="751840"/>
                    <a:pt x="93980" y="751840"/>
                  </a:cubicBezTo>
                  <a:cubicBezTo>
                    <a:pt x="81280" y="751840"/>
                    <a:pt x="63500" y="748030"/>
                    <a:pt x="52070" y="739140"/>
                  </a:cubicBezTo>
                  <a:cubicBezTo>
                    <a:pt x="41910" y="730250"/>
                    <a:pt x="33020" y="713740"/>
                    <a:pt x="30480" y="701040"/>
                  </a:cubicBezTo>
                  <a:cubicBezTo>
                    <a:pt x="27940" y="692150"/>
                    <a:pt x="29210" y="683260"/>
                    <a:pt x="31750" y="671830"/>
                  </a:cubicBezTo>
                  <a:cubicBezTo>
                    <a:pt x="36830" y="657860"/>
                    <a:pt x="49530" y="643890"/>
                    <a:pt x="64770" y="624840"/>
                  </a:cubicBezTo>
                  <a:cubicBezTo>
                    <a:pt x="92710" y="590550"/>
                    <a:pt x="160020" y="502920"/>
                    <a:pt x="194310" y="485140"/>
                  </a:cubicBezTo>
                  <a:cubicBezTo>
                    <a:pt x="210820" y="477520"/>
                    <a:pt x="223520" y="476250"/>
                    <a:pt x="237490" y="480060"/>
                  </a:cubicBezTo>
                  <a:cubicBezTo>
                    <a:pt x="251460" y="485140"/>
                    <a:pt x="271780" y="502920"/>
                    <a:pt x="278130" y="518160"/>
                  </a:cubicBezTo>
                  <a:cubicBezTo>
                    <a:pt x="284480" y="530860"/>
                    <a:pt x="281940" y="548640"/>
                    <a:pt x="278130" y="560070"/>
                  </a:cubicBezTo>
                  <a:cubicBezTo>
                    <a:pt x="275590" y="570230"/>
                    <a:pt x="271780" y="575310"/>
                    <a:pt x="261620" y="584200"/>
                  </a:cubicBezTo>
                  <a:cubicBezTo>
                    <a:pt x="236220" y="607060"/>
                    <a:pt x="143510" y="665480"/>
                    <a:pt x="97790" y="670560"/>
                  </a:cubicBezTo>
                  <a:cubicBezTo>
                    <a:pt x="64770" y="673100"/>
                    <a:pt x="24130" y="665480"/>
                    <a:pt x="12700" y="646430"/>
                  </a:cubicBezTo>
                  <a:cubicBezTo>
                    <a:pt x="0" y="624840"/>
                    <a:pt x="13970" y="576580"/>
                    <a:pt x="34290" y="541020"/>
                  </a:cubicBezTo>
                  <a:cubicBezTo>
                    <a:pt x="68580" y="483870"/>
                    <a:pt x="200660" y="356870"/>
                    <a:pt x="238760" y="364490"/>
                  </a:cubicBezTo>
                  <a:cubicBezTo>
                    <a:pt x="259080" y="368300"/>
                    <a:pt x="279400" y="411480"/>
                    <a:pt x="273050" y="434340"/>
                  </a:cubicBezTo>
                  <a:cubicBezTo>
                    <a:pt x="262890" y="469900"/>
                    <a:pt x="158750" y="533400"/>
                    <a:pt x="113030" y="539750"/>
                  </a:cubicBezTo>
                  <a:cubicBezTo>
                    <a:pt x="82550" y="543560"/>
                    <a:pt x="45720" y="532130"/>
                    <a:pt x="31750" y="514350"/>
                  </a:cubicBezTo>
                  <a:cubicBezTo>
                    <a:pt x="19050" y="497840"/>
                    <a:pt x="22860" y="466090"/>
                    <a:pt x="31750" y="436880"/>
                  </a:cubicBezTo>
                  <a:cubicBezTo>
                    <a:pt x="44450" y="392430"/>
                    <a:pt x="90170" y="337820"/>
                    <a:pt x="130810" y="284480"/>
                  </a:cubicBezTo>
                  <a:cubicBezTo>
                    <a:pt x="180340" y="218440"/>
                    <a:pt x="271780" y="100330"/>
                    <a:pt x="316230" y="74930"/>
                  </a:cubicBezTo>
                  <a:cubicBezTo>
                    <a:pt x="332740" y="64770"/>
                    <a:pt x="345440" y="63500"/>
                    <a:pt x="358140" y="64770"/>
                  </a:cubicBezTo>
                  <a:cubicBezTo>
                    <a:pt x="368300" y="66040"/>
                    <a:pt x="377190" y="68580"/>
                    <a:pt x="386080" y="76200"/>
                  </a:cubicBezTo>
                  <a:cubicBezTo>
                    <a:pt x="396240" y="86360"/>
                    <a:pt x="411480" y="110490"/>
                    <a:pt x="411480" y="127000"/>
                  </a:cubicBezTo>
                  <a:cubicBezTo>
                    <a:pt x="410210" y="144780"/>
                    <a:pt x="398780" y="161290"/>
                    <a:pt x="383540" y="177800"/>
                  </a:cubicBezTo>
                  <a:cubicBezTo>
                    <a:pt x="361950" y="201930"/>
                    <a:pt x="313690" y="232410"/>
                    <a:pt x="278130" y="251460"/>
                  </a:cubicBezTo>
                  <a:cubicBezTo>
                    <a:pt x="248920" y="266700"/>
                    <a:pt x="217170" y="290830"/>
                    <a:pt x="190500" y="287020"/>
                  </a:cubicBezTo>
                  <a:cubicBezTo>
                    <a:pt x="162560" y="283210"/>
                    <a:pt x="119380" y="250190"/>
                    <a:pt x="113030" y="226060"/>
                  </a:cubicBezTo>
                  <a:cubicBezTo>
                    <a:pt x="107950" y="204470"/>
                    <a:pt x="124460" y="179070"/>
                    <a:pt x="142240" y="153670"/>
                  </a:cubicBezTo>
                  <a:cubicBezTo>
                    <a:pt x="170180" y="114300"/>
                    <a:pt x="242570" y="38100"/>
                    <a:pt x="281940" y="25400"/>
                  </a:cubicBezTo>
                  <a:cubicBezTo>
                    <a:pt x="302260" y="17780"/>
                    <a:pt x="323850" y="22860"/>
                    <a:pt x="337820" y="30480"/>
                  </a:cubicBezTo>
                  <a:cubicBezTo>
                    <a:pt x="350520" y="36830"/>
                    <a:pt x="360680" y="50800"/>
                    <a:pt x="364490" y="64770"/>
                  </a:cubicBezTo>
                  <a:cubicBezTo>
                    <a:pt x="367030" y="81280"/>
                    <a:pt x="364490" y="100330"/>
                    <a:pt x="353060" y="120650"/>
                  </a:cubicBezTo>
                  <a:cubicBezTo>
                    <a:pt x="330200" y="157480"/>
                    <a:pt x="233680" y="231140"/>
                    <a:pt x="201930" y="243840"/>
                  </a:cubicBezTo>
                  <a:cubicBezTo>
                    <a:pt x="189230" y="247650"/>
                    <a:pt x="182880" y="246380"/>
                    <a:pt x="172720" y="243840"/>
                  </a:cubicBezTo>
                  <a:cubicBezTo>
                    <a:pt x="160020" y="241300"/>
                    <a:pt x="143510" y="229870"/>
                    <a:pt x="135890" y="220980"/>
                  </a:cubicBezTo>
                  <a:cubicBezTo>
                    <a:pt x="129540" y="212090"/>
                    <a:pt x="125730" y="203200"/>
                    <a:pt x="124460" y="193040"/>
                  </a:cubicBezTo>
                  <a:cubicBezTo>
                    <a:pt x="123190" y="180340"/>
                    <a:pt x="124460" y="165100"/>
                    <a:pt x="133350" y="151130"/>
                  </a:cubicBezTo>
                  <a:cubicBezTo>
                    <a:pt x="149860" y="125730"/>
                    <a:pt x="207010" y="86360"/>
                    <a:pt x="242570" y="74930"/>
                  </a:cubicBezTo>
                  <a:cubicBezTo>
                    <a:pt x="270510" y="64770"/>
                    <a:pt x="309880" y="55880"/>
                    <a:pt x="327660" y="69850"/>
                  </a:cubicBezTo>
                  <a:cubicBezTo>
                    <a:pt x="346710" y="83820"/>
                    <a:pt x="353060" y="133350"/>
                    <a:pt x="349250" y="161290"/>
                  </a:cubicBezTo>
                  <a:cubicBezTo>
                    <a:pt x="345440" y="186690"/>
                    <a:pt x="320040" y="232410"/>
                    <a:pt x="307340" y="231140"/>
                  </a:cubicBezTo>
                  <a:cubicBezTo>
                    <a:pt x="295910" y="229870"/>
                    <a:pt x="269240" y="167640"/>
                    <a:pt x="278130" y="156210"/>
                  </a:cubicBezTo>
                  <a:cubicBezTo>
                    <a:pt x="289560" y="143510"/>
                    <a:pt x="377190" y="166370"/>
                    <a:pt x="401320" y="184150"/>
                  </a:cubicBezTo>
                  <a:cubicBezTo>
                    <a:pt x="417830" y="196850"/>
                    <a:pt x="426720" y="215900"/>
                    <a:pt x="427990" y="231140"/>
                  </a:cubicBezTo>
                  <a:cubicBezTo>
                    <a:pt x="427990" y="246380"/>
                    <a:pt x="417830" y="270510"/>
                    <a:pt x="405130" y="279400"/>
                  </a:cubicBezTo>
                  <a:cubicBezTo>
                    <a:pt x="392430" y="288290"/>
                    <a:pt x="351790" y="287020"/>
                    <a:pt x="351790" y="287020"/>
                  </a:cubicBezTo>
                </a:path>
              </a:pathLst>
            </a:custGeom>
            <a:solidFill>
              <a:srgbClr val="FFFFFF"/>
            </a:solidFill>
            <a:ln cap="sq">
              <a:noFill/>
              <a:prstDash val="solid"/>
              <a:miter/>
            </a:ln>
          </p:spPr>
        </p:sp>
      </p:grpSp>
      <p:grpSp>
        <p:nvGrpSpPr>
          <p:cNvPr name="Group 23" id="23"/>
          <p:cNvGrpSpPr/>
          <p:nvPr/>
        </p:nvGrpSpPr>
        <p:grpSpPr>
          <a:xfrm rot="0">
            <a:off x="11585257" y="7698105"/>
            <a:ext cx="1219200" cy="723900"/>
            <a:chOff x="0" y="0"/>
            <a:chExt cx="1625600" cy="965200"/>
          </a:xfrm>
        </p:grpSpPr>
        <p:sp>
          <p:nvSpPr>
            <p:cNvPr name="Freeform 24" id="24"/>
            <p:cNvSpPr/>
            <p:nvPr/>
          </p:nvSpPr>
          <p:spPr>
            <a:xfrm flipH="false" flipV="false" rot="0">
              <a:off x="49530" y="48260"/>
              <a:ext cx="1527810" cy="866140"/>
            </a:xfrm>
            <a:custGeom>
              <a:avLst/>
              <a:gdLst/>
              <a:ahLst/>
              <a:cxnLst/>
              <a:rect r="r" b="b" t="t" l="l"/>
              <a:pathLst>
                <a:path h="866140" w="1527810">
                  <a:moveTo>
                    <a:pt x="1503680" y="293370"/>
                  </a:moveTo>
                  <a:cubicBezTo>
                    <a:pt x="1376680" y="389890"/>
                    <a:pt x="1356360" y="339090"/>
                    <a:pt x="1336040" y="341630"/>
                  </a:cubicBezTo>
                  <a:cubicBezTo>
                    <a:pt x="1315720" y="344170"/>
                    <a:pt x="1292860" y="382270"/>
                    <a:pt x="1277620" y="406400"/>
                  </a:cubicBezTo>
                  <a:cubicBezTo>
                    <a:pt x="1263650" y="427990"/>
                    <a:pt x="1252220" y="450850"/>
                    <a:pt x="1245870" y="474980"/>
                  </a:cubicBezTo>
                  <a:cubicBezTo>
                    <a:pt x="1239520" y="500380"/>
                    <a:pt x="1236980" y="552450"/>
                    <a:pt x="1239520" y="552450"/>
                  </a:cubicBezTo>
                  <a:cubicBezTo>
                    <a:pt x="1242060" y="553720"/>
                    <a:pt x="1259840" y="500380"/>
                    <a:pt x="1262380" y="473710"/>
                  </a:cubicBezTo>
                  <a:cubicBezTo>
                    <a:pt x="1263650" y="447040"/>
                    <a:pt x="1264920" y="414020"/>
                    <a:pt x="1250950" y="392430"/>
                  </a:cubicBezTo>
                  <a:cubicBezTo>
                    <a:pt x="1238250" y="370840"/>
                    <a:pt x="1181100" y="346710"/>
                    <a:pt x="1181100" y="346710"/>
                  </a:cubicBezTo>
                  <a:cubicBezTo>
                    <a:pt x="1181100" y="346710"/>
                    <a:pt x="1228090" y="365760"/>
                    <a:pt x="1247140" y="388620"/>
                  </a:cubicBezTo>
                  <a:cubicBezTo>
                    <a:pt x="1273810" y="421640"/>
                    <a:pt x="1322070" y="514350"/>
                    <a:pt x="1309370" y="538480"/>
                  </a:cubicBezTo>
                  <a:cubicBezTo>
                    <a:pt x="1300480" y="554990"/>
                    <a:pt x="1249680" y="562610"/>
                    <a:pt x="1233170" y="552450"/>
                  </a:cubicBezTo>
                  <a:cubicBezTo>
                    <a:pt x="1215390" y="541020"/>
                    <a:pt x="1228090" y="496570"/>
                    <a:pt x="1211580" y="463550"/>
                  </a:cubicBezTo>
                  <a:cubicBezTo>
                    <a:pt x="1186180" y="410210"/>
                    <a:pt x="1083310" y="316230"/>
                    <a:pt x="1066800" y="279400"/>
                  </a:cubicBezTo>
                  <a:cubicBezTo>
                    <a:pt x="1061720" y="266700"/>
                    <a:pt x="1060450" y="260350"/>
                    <a:pt x="1061720" y="250190"/>
                  </a:cubicBezTo>
                  <a:cubicBezTo>
                    <a:pt x="1062990" y="237490"/>
                    <a:pt x="1069340" y="219710"/>
                    <a:pt x="1079500" y="210820"/>
                  </a:cubicBezTo>
                  <a:cubicBezTo>
                    <a:pt x="1088390" y="200660"/>
                    <a:pt x="1104900" y="193040"/>
                    <a:pt x="1118870" y="193040"/>
                  </a:cubicBezTo>
                  <a:cubicBezTo>
                    <a:pt x="1132840" y="191770"/>
                    <a:pt x="1149350" y="195580"/>
                    <a:pt x="1160780" y="205740"/>
                  </a:cubicBezTo>
                  <a:cubicBezTo>
                    <a:pt x="1176020" y="218440"/>
                    <a:pt x="1177290" y="243840"/>
                    <a:pt x="1189990" y="276860"/>
                  </a:cubicBezTo>
                  <a:cubicBezTo>
                    <a:pt x="1215390" y="347980"/>
                    <a:pt x="1325880" y="579120"/>
                    <a:pt x="1299210" y="619760"/>
                  </a:cubicBezTo>
                  <a:cubicBezTo>
                    <a:pt x="1286510" y="638810"/>
                    <a:pt x="1231900" y="638810"/>
                    <a:pt x="1215390" y="626110"/>
                  </a:cubicBezTo>
                  <a:cubicBezTo>
                    <a:pt x="1197610" y="612140"/>
                    <a:pt x="1210310" y="571500"/>
                    <a:pt x="1196340" y="539750"/>
                  </a:cubicBezTo>
                  <a:cubicBezTo>
                    <a:pt x="1177290" y="494030"/>
                    <a:pt x="1126490" y="439420"/>
                    <a:pt x="1094740" y="384810"/>
                  </a:cubicBezTo>
                  <a:cubicBezTo>
                    <a:pt x="1060450" y="328930"/>
                    <a:pt x="1007110" y="241300"/>
                    <a:pt x="1000760" y="205740"/>
                  </a:cubicBezTo>
                  <a:cubicBezTo>
                    <a:pt x="998220" y="193040"/>
                    <a:pt x="999490" y="186690"/>
                    <a:pt x="1004570" y="176530"/>
                  </a:cubicBezTo>
                  <a:cubicBezTo>
                    <a:pt x="1009650" y="165100"/>
                    <a:pt x="1022350" y="149860"/>
                    <a:pt x="1033780" y="143510"/>
                  </a:cubicBezTo>
                  <a:cubicBezTo>
                    <a:pt x="1042670" y="138430"/>
                    <a:pt x="1052830" y="135890"/>
                    <a:pt x="1062990" y="137160"/>
                  </a:cubicBezTo>
                  <a:cubicBezTo>
                    <a:pt x="1075690" y="137160"/>
                    <a:pt x="1089660" y="137160"/>
                    <a:pt x="1103630" y="152400"/>
                  </a:cubicBezTo>
                  <a:cubicBezTo>
                    <a:pt x="1149350" y="199390"/>
                    <a:pt x="1272540" y="525780"/>
                    <a:pt x="1244600" y="584200"/>
                  </a:cubicBezTo>
                  <a:cubicBezTo>
                    <a:pt x="1233170" y="609600"/>
                    <a:pt x="1184910" y="622300"/>
                    <a:pt x="1168400" y="614680"/>
                  </a:cubicBezTo>
                  <a:cubicBezTo>
                    <a:pt x="1151890" y="605790"/>
                    <a:pt x="1162050" y="557530"/>
                    <a:pt x="1146810" y="527050"/>
                  </a:cubicBezTo>
                  <a:cubicBezTo>
                    <a:pt x="1123950" y="481330"/>
                    <a:pt x="1037590" y="422910"/>
                    <a:pt x="1033780" y="378460"/>
                  </a:cubicBezTo>
                  <a:cubicBezTo>
                    <a:pt x="1031240" y="346710"/>
                    <a:pt x="1064260" y="289560"/>
                    <a:pt x="1082040" y="290830"/>
                  </a:cubicBezTo>
                  <a:cubicBezTo>
                    <a:pt x="1111250" y="293370"/>
                    <a:pt x="1205230" y="532130"/>
                    <a:pt x="1182370" y="575310"/>
                  </a:cubicBezTo>
                  <a:cubicBezTo>
                    <a:pt x="1169670" y="598170"/>
                    <a:pt x="1123950" y="609600"/>
                    <a:pt x="1094740" y="599440"/>
                  </a:cubicBezTo>
                  <a:cubicBezTo>
                    <a:pt x="1041400" y="580390"/>
                    <a:pt x="929640" y="415290"/>
                    <a:pt x="932180" y="361950"/>
                  </a:cubicBezTo>
                  <a:cubicBezTo>
                    <a:pt x="933450" y="332740"/>
                    <a:pt x="969010" y="297180"/>
                    <a:pt x="986790" y="297180"/>
                  </a:cubicBezTo>
                  <a:cubicBezTo>
                    <a:pt x="1004570" y="297180"/>
                    <a:pt x="1021080" y="334010"/>
                    <a:pt x="1037590" y="361950"/>
                  </a:cubicBezTo>
                  <a:cubicBezTo>
                    <a:pt x="1060450" y="400050"/>
                    <a:pt x="1109980" y="473710"/>
                    <a:pt x="1101090" y="509270"/>
                  </a:cubicBezTo>
                  <a:cubicBezTo>
                    <a:pt x="1094740" y="535940"/>
                    <a:pt x="1059180" y="570230"/>
                    <a:pt x="1029970" y="567690"/>
                  </a:cubicBezTo>
                  <a:cubicBezTo>
                    <a:pt x="974090" y="561340"/>
                    <a:pt x="838200" y="346710"/>
                    <a:pt x="802640" y="290830"/>
                  </a:cubicBezTo>
                  <a:cubicBezTo>
                    <a:pt x="788670" y="269240"/>
                    <a:pt x="781050" y="259080"/>
                    <a:pt x="777240" y="242570"/>
                  </a:cubicBezTo>
                  <a:cubicBezTo>
                    <a:pt x="774700" y="228600"/>
                    <a:pt x="774700" y="210820"/>
                    <a:pt x="782320" y="198120"/>
                  </a:cubicBezTo>
                  <a:cubicBezTo>
                    <a:pt x="791210" y="184150"/>
                    <a:pt x="814070" y="167640"/>
                    <a:pt x="830580" y="165100"/>
                  </a:cubicBezTo>
                  <a:cubicBezTo>
                    <a:pt x="844550" y="162560"/>
                    <a:pt x="862330" y="168910"/>
                    <a:pt x="873760" y="175260"/>
                  </a:cubicBezTo>
                  <a:cubicBezTo>
                    <a:pt x="882650" y="180340"/>
                    <a:pt x="885190" y="184150"/>
                    <a:pt x="894080" y="196850"/>
                  </a:cubicBezTo>
                  <a:cubicBezTo>
                    <a:pt x="923290" y="242570"/>
                    <a:pt x="1071880" y="483870"/>
                    <a:pt x="1050290" y="533400"/>
                  </a:cubicBezTo>
                  <a:cubicBezTo>
                    <a:pt x="1038860" y="557530"/>
                    <a:pt x="991870" y="568960"/>
                    <a:pt x="960120" y="560070"/>
                  </a:cubicBezTo>
                  <a:cubicBezTo>
                    <a:pt x="906780" y="546100"/>
                    <a:pt x="831850" y="433070"/>
                    <a:pt x="782320" y="373380"/>
                  </a:cubicBezTo>
                  <a:cubicBezTo>
                    <a:pt x="742950" y="326390"/>
                    <a:pt x="675640" y="264160"/>
                    <a:pt x="684530" y="237490"/>
                  </a:cubicBezTo>
                  <a:cubicBezTo>
                    <a:pt x="692150" y="217170"/>
                    <a:pt x="756920" y="201930"/>
                    <a:pt x="783590" y="210820"/>
                  </a:cubicBezTo>
                  <a:cubicBezTo>
                    <a:pt x="808990" y="218440"/>
                    <a:pt x="819150" y="252730"/>
                    <a:pt x="842010" y="281940"/>
                  </a:cubicBezTo>
                  <a:cubicBezTo>
                    <a:pt x="875030" y="328930"/>
                    <a:pt x="962660" y="416560"/>
                    <a:pt x="962660" y="463550"/>
                  </a:cubicBezTo>
                  <a:cubicBezTo>
                    <a:pt x="962660" y="492760"/>
                    <a:pt x="933450" y="533400"/>
                    <a:pt x="913130" y="535940"/>
                  </a:cubicBezTo>
                  <a:cubicBezTo>
                    <a:pt x="892810" y="539750"/>
                    <a:pt x="871220" y="510540"/>
                    <a:pt x="843280" y="483870"/>
                  </a:cubicBezTo>
                  <a:cubicBezTo>
                    <a:pt x="787400" y="430530"/>
                    <a:pt x="640080" y="266700"/>
                    <a:pt x="618490" y="212090"/>
                  </a:cubicBezTo>
                  <a:cubicBezTo>
                    <a:pt x="610870" y="191770"/>
                    <a:pt x="612140" y="180340"/>
                    <a:pt x="615950" y="166370"/>
                  </a:cubicBezTo>
                  <a:cubicBezTo>
                    <a:pt x="621030" y="153670"/>
                    <a:pt x="632460" y="138430"/>
                    <a:pt x="643890" y="132080"/>
                  </a:cubicBezTo>
                  <a:cubicBezTo>
                    <a:pt x="656590" y="124460"/>
                    <a:pt x="674370" y="121920"/>
                    <a:pt x="688340" y="124460"/>
                  </a:cubicBezTo>
                  <a:cubicBezTo>
                    <a:pt x="702310" y="127000"/>
                    <a:pt x="711200" y="132080"/>
                    <a:pt x="726440" y="147320"/>
                  </a:cubicBezTo>
                  <a:cubicBezTo>
                    <a:pt x="774700" y="196850"/>
                    <a:pt x="952500" y="448310"/>
                    <a:pt x="953770" y="530860"/>
                  </a:cubicBezTo>
                  <a:cubicBezTo>
                    <a:pt x="953770" y="568960"/>
                    <a:pt x="925830" y="612140"/>
                    <a:pt x="904240" y="617220"/>
                  </a:cubicBezTo>
                  <a:cubicBezTo>
                    <a:pt x="881380" y="622300"/>
                    <a:pt x="849630" y="582930"/>
                    <a:pt x="816610" y="554990"/>
                  </a:cubicBezTo>
                  <a:cubicBezTo>
                    <a:pt x="763270" y="510540"/>
                    <a:pt x="668020" y="410210"/>
                    <a:pt x="626110" y="359410"/>
                  </a:cubicBezTo>
                  <a:cubicBezTo>
                    <a:pt x="601980" y="331470"/>
                    <a:pt x="581660" y="311150"/>
                    <a:pt x="574040" y="288290"/>
                  </a:cubicBezTo>
                  <a:cubicBezTo>
                    <a:pt x="568960" y="273050"/>
                    <a:pt x="566420" y="257810"/>
                    <a:pt x="571500" y="245110"/>
                  </a:cubicBezTo>
                  <a:cubicBezTo>
                    <a:pt x="577850" y="229870"/>
                    <a:pt x="596900" y="209550"/>
                    <a:pt x="613410" y="204470"/>
                  </a:cubicBezTo>
                  <a:cubicBezTo>
                    <a:pt x="628650" y="199390"/>
                    <a:pt x="648970" y="201930"/>
                    <a:pt x="669290" y="214630"/>
                  </a:cubicBezTo>
                  <a:cubicBezTo>
                    <a:pt x="712470" y="242570"/>
                    <a:pt x="760730" y="356870"/>
                    <a:pt x="812800" y="424180"/>
                  </a:cubicBezTo>
                  <a:cubicBezTo>
                    <a:pt x="867410" y="494030"/>
                    <a:pt x="993140" y="577850"/>
                    <a:pt x="991870" y="626110"/>
                  </a:cubicBezTo>
                  <a:cubicBezTo>
                    <a:pt x="990600" y="654050"/>
                    <a:pt x="952500" y="690880"/>
                    <a:pt x="927100" y="689610"/>
                  </a:cubicBezTo>
                  <a:cubicBezTo>
                    <a:pt x="890270" y="689610"/>
                    <a:pt x="834390" y="605790"/>
                    <a:pt x="797560" y="558800"/>
                  </a:cubicBezTo>
                  <a:cubicBezTo>
                    <a:pt x="760730" y="513080"/>
                    <a:pt x="701040" y="454660"/>
                    <a:pt x="702310" y="412750"/>
                  </a:cubicBezTo>
                  <a:cubicBezTo>
                    <a:pt x="703580" y="379730"/>
                    <a:pt x="744220" y="325120"/>
                    <a:pt x="770890" y="325120"/>
                  </a:cubicBezTo>
                  <a:cubicBezTo>
                    <a:pt x="805180" y="323850"/>
                    <a:pt x="845820" y="414020"/>
                    <a:pt x="891540" y="461010"/>
                  </a:cubicBezTo>
                  <a:cubicBezTo>
                    <a:pt x="946150" y="516890"/>
                    <a:pt x="1037590" y="636270"/>
                    <a:pt x="1080770" y="635000"/>
                  </a:cubicBezTo>
                  <a:cubicBezTo>
                    <a:pt x="1104900" y="633730"/>
                    <a:pt x="1113790" y="581660"/>
                    <a:pt x="1134110" y="579120"/>
                  </a:cubicBezTo>
                  <a:cubicBezTo>
                    <a:pt x="1155700" y="576580"/>
                    <a:pt x="1182370" y="614680"/>
                    <a:pt x="1209040" y="623570"/>
                  </a:cubicBezTo>
                  <a:cubicBezTo>
                    <a:pt x="1233170" y="631190"/>
                    <a:pt x="1256030" y="637540"/>
                    <a:pt x="1285240" y="632460"/>
                  </a:cubicBezTo>
                  <a:cubicBezTo>
                    <a:pt x="1330960" y="624840"/>
                    <a:pt x="1412240" y="558800"/>
                    <a:pt x="1450340" y="552450"/>
                  </a:cubicBezTo>
                  <a:cubicBezTo>
                    <a:pt x="1468120" y="548640"/>
                    <a:pt x="1480820" y="549910"/>
                    <a:pt x="1493520" y="557530"/>
                  </a:cubicBezTo>
                  <a:cubicBezTo>
                    <a:pt x="1507490" y="566420"/>
                    <a:pt x="1522730" y="590550"/>
                    <a:pt x="1525270" y="605790"/>
                  </a:cubicBezTo>
                  <a:cubicBezTo>
                    <a:pt x="1527810" y="615950"/>
                    <a:pt x="1526540" y="624840"/>
                    <a:pt x="1521460" y="635000"/>
                  </a:cubicBezTo>
                  <a:cubicBezTo>
                    <a:pt x="1516380" y="646430"/>
                    <a:pt x="1508760" y="656590"/>
                    <a:pt x="1492250" y="666750"/>
                  </a:cubicBezTo>
                  <a:cubicBezTo>
                    <a:pt x="1460500" y="688340"/>
                    <a:pt x="1360170" y="732790"/>
                    <a:pt x="1319530" y="725170"/>
                  </a:cubicBezTo>
                  <a:cubicBezTo>
                    <a:pt x="1292860" y="720090"/>
                    <a:pt x="1258570" y="687070"/>
                    <a:pt x="1261110" y="674370"/>
                  </a:cubicBezTo>
                  <a:cubicBezTo>
                    <a:pt x="1267460" y="654050"/>
                    <a:pt x="1397000" y="636270"/>
                    <a:pt x="1435100" y="638810"/>
                  </a:cubicBezTo>
                  <a:cubicBezTo>
                    <a:pt x="1454150" y="640080"/>
                    <a:pt x="1465580" y="643890"/>
                    <a:pt x="1477010" y="652780"/>
                  </a:cubicBezTo>
                  <a:cubicBezTo>
                    <a:pt x="1487170" y="661670"/>
                    <a:pt x="1497330" y="676910"/>
                    <a:pt x="1498600" y="692150"/>
                  </a:cubicBezTo>
                  <a:cubicBezTo>
                    <a:pt x="1501140" y="707390"/>
                    <a:pt x="1494790" y="735330"/>
                    <a:pt x="1480820" y="746760"/>
                  </a:cubicBezTo>
                  <a:cubicBezTo>
                    <a:pt x="1463040" y="760730"/>
                    <a:pt x="1430020" y="758190"/>
                    <a:pt x="1391920" y="756920"/>
                  </a:cubicBezTo>
                  <a:cubicBezTo>
                    <a:pt x="1315720" y="754380"/>
                    <a:pt x="1159510" y="736600"/>
                    <a:pt x="1055370" y="697230"/>
                  </a:cubicBezTo>
                  <a:cubicBezTo>
                    <a:pt x="949960" y="657860"/>
                    <a:pt x="845820" y="554990"/>
                    <a:pt x="760730" y="518160"/>
                  </a:cubicBezTo>
                  <a:cubicBezTo>
                    <a:pt x="701040" y="492760"/>
                    <a:pt x="642620" y="492760"/>
                    <a:pt x="600710" y="473710"/>
                  </a:cubicBezTo>
                  <a:cubicBezTo>
                    <a:pt x="571500" y="461010"/>
                    <a:pt x="554990" y="439420"/>
                    <a:pt x="529590" y="427990"/>
                  </a:cubicBezTo>
                  <a:cubicBezTo>
                    <a:pt x="508000" y="417830"/>
                    <a:pt x="477520" y="419100"/>
                    <a:pt x="459740" y="405130"/>
                  </a:cubicBezTo>
                  <a:cubicBezTo>
                    <a:pt x="444500" y="393700"/>
                    <a:pt x="430530" y="374650"/>
                    <a:pt x="429260" y="356870"/>
                  </a:cubicBezTo>
                  <a:cubicBezTo>
                    <a:pt x="427990" y="340360"/>
                    <a:pt x="438150" y="314960"/>
                    <a:pt x="450850" y="304800"/>
                  </a:cubicBezTo>
                  <a:cubicBezTo>
                    <a:pt x="463550" y="293370"/>
                    <a:pt x="487680" y="289560"/>
                    <a:pt x="506730" y="292100"/>
                  </a:cubicBezTo>
                  <a:cubicBezTo>
                    <a:pt x="530860" y="294640"/>
                    <a:pt x="552450" y="306070"/>
                    <a:pt x="582930" y="328930"/>
                  </a:cubicBezTo>
                  <a:cubicBezTo>
                    <a:pt x="648970" y="377190"/>
                    <a:pt x="788670" y="527050"/>
                    <a:pt x="857250" y="613410"/>
                  </a:cubicBezTo>
                  <a:cubicBezTo>
                    <a:pt x="906780" y="676910"/>
                    <a:pt x="961390" y="745490"/>
                    <a:pt x="969010" y="788670"/>
                  </a:cubicBezTo>
                  <a:cubicBezTo>
                    <a:pt x="972820" y="811530"/>
                    <a:pt x="966470" y="831850"/>
                    <a:pt x="955040" y="844550"/>
                  </a:cubicBezTo>
                  <a:cubicBezTo>
                    <a:pt x="943610" y="857250"/>
                    <a:pt x="916940" y="866140"/>
                    <a:pt x="900430" y="864870"/>
                  </a:cubicBezTo>
                  <a:cubicBezTo>
                    <a:pt x="886460" y="864870"/>
                    <a:pt x="876300" y="855980"/>
                    <a:pt x="862330" y="844550"/>
                  </a:cubicBezTo>
                  <a:cubicBezTo>
                    <a:pt x="839470" y="828040"/>
                    <a:pt x="812800" y="796290"/>
                    <a:pt x="786130" y="763270"/>
                  </a:cubicBezTo>
                  <a:cubicBezTo>
                    <a:pt x="749300" y="717550"/>
                    <a:pt x="708660" y="666750"/>
                    <a:pt x="665480" y="595630"/>
                  </a:cubicBezTo>
                  <a:cubicBezTo>
                    <a:pt x="600710" y="487680"/>
                    <a:pt x="473710" y="236220"/>
                    <a:pt x="453390" y="166370"/>
                  </a:cubicBezTo>
                  <a:cubicBezTo>
                    <a:pt x="447040" y="144780"/>
                    <a:pt x="445770" y="134620"/>
                    <a:pt x="449580" y="121920"/>
                  </a:cubicBezTo>
                  <a:cubicBezTo>
                    <a:pt x="453390" y="107950"/>
                    <a:pt x="466090" y="93980"/>
                    <a:pt x="476250" y="86360"/>
                  </a:cubicBezTo>
                  <a:cubicBezTo>
                    <a:pt x="483870" y="80010"/>
                    <a:pt x="494030" y="76200"/>
                    <a:pt x="504190" y="76200"/>
                  </a:cubicBezTo>
                  <a:cubicBezTo>
                    <a:pt x="516890" y="76200"/>
                    <a:pt x="529590" y="76200"/>
                    <a:pt x="547370" y="87630"/>
                  </a:cubicBezTo>
                  <a:cubicBezTo>
                    <a:pt x="607060" y="129540"/>
                    <a:pt x="867410" y="454660"/>
                    <a:pt x="848360" y="487680"/>
                  </a:cubicBezTo>
                  <a:cubicBezTo>
                    <a:pt x="840740" y="500380"/>
                    <a:pt x="795020" y="485140"/>
                    <a:pt x="763270" y="474980"/>
                  </a:cubicBezTo>
                  <a:cubicBezTo>
                    <a:pt x="712470" y="458470"/>
                    <a:pt x="638810" y="419100"/>
                    <a:pt x="585470" y="383540"/>
                  </a:cubicBezTo>
                  <a:cubicBezTo>
                    <a:pt x="534670" y="350520"/>
                    <a:pt x="480060" y="307340"/>
                    <a:pt x="450850" y="271780"/>
                  </a:cubicBezTo>
                  <a:cubicBezTo>
                    <a:pt x="429260" y="246380"/>
                    <a:pt x="407670" y="222250"/>
                    <a:pt x="408940" y="198120"/>
                  </a:cubicBezTo>
                  <a:cubicBezTo>
                    <a:pt x="411480" y="170180"/>
                    <a:pt x="449580" y="119380"/>
                    <a:pt x="473710" y="115570"/>
                  </a:cubicBezTo>
                  <a:cubicBezTo>
                    <a:pt x="494030" y="113030"/>
                    <a:pt x="519430" y="142240"/>
                    <a:pt x="541020" y="166370"/>
                  </a:cubicBezTo>
                  <a:cubicBezTo>
                    <a:pt x="570230" y="199390"/>
                    <a:pt x="589280" y="257810"/>
                    <a:pt x="623570" y="308610"/>
                  </a:cubicBezTo>
                  <a:cubicBezTo>
                    <a:pt x="669290" y="373380"/>
                    <a:pt x="793750" y="467360"/>
                    <a:pt x="795020" y="519430"/>
                  </a:cubicBezTo>
                  <a:cubicBezTo>
                    <a:pt x="795020" y="549910"/>
                    <a:pt x="769620" y="589280"/>
                    <a:pt x="741680" y="591820"/>
                  </a:cubicBezTo>
                  <a:cubicBezTo>
                    <a:pt x="669290" y="596900"/>
                    <a:pt x="359410" y="233680"/>
                    <a:pt x="316230" y="161290"/>
                  </a:cubicBezTo>
                  <a:cubicBezTo>
                    <a:pt x="304800" y="142240"/>
                    <a:pt x="303530" y="132080"/>
                    <a:pt x="304800" y="119380"/>
                  </a:cubicBezTo>
                  <a:cubicBezTo>
                    <a:pt x="304800" y="105410"/>
                    <a:pt x="313690" y="88900"/>
                    <a:pt x="322580" y="78740"/>
                  </a:cubicBezTo>
                  <a:cubicBezTo>
                    <a:pt x="332740" y="68580"/>
                    <a:pt x="350520" y="62230"/>
                    <a:pt x="364490" y="60960"/>
                  </a:cubicBezTo>
                  <a:cubicBezTo>
                    <a:pt x="377190" y="60960"/>
                    <a:pt x="389890" y="64770"/>
                    <a:pt x="406400" y="74930"/>
                  </a:cubicBezTo>
                  <a:cubicBezTo>
                    <a:pt x="440690" y="97790"/>
                    <a:pt x="497840" y="171450"/>
                    <a:pt x="544830" y="226060"/>
                  </a:cubicBezTo>
                  <a:cubicBezTo>
                    <a:pt x="595630" y="288290"/>
                    <a:pt x="692150" y="378460"/>
                    <a:pt x="698500" y="430530"/>
                  </a:cubicBezTo>
                  <a:cubicBezTo>
                    <a:pt x="702310" y="459740"/>
                    <a:pt x="684530" y="500380"/>
                    <a:pt x="669290" y="502920"/>
                  </a:cubicBezTo>
                  <a:cubicBezTo>
                    <a:pt x="652780" y="506730"/>
                    <a:pt x="624840" y="463550"/>
                    <a:pt x="598170" y="430530"/>
                  </a:cubicBezTo>
                  <a:cubicBezTo>
                    <a:pt x="553720" y="375920"/>
                    <a:pt x="485140" y="243840"/>
                    <a:pt x="441960" y="194310"/>
                  </a:cubicBezTo>
                  <a:cubicBezTo>
                    <a:pt x="417830" y="167640"/>
                    <a:pt x="386080" y="163830"/>
                    <a:pt x="377190" y="140970"/>
                  </a:cubicBezTo>
                  <a:cubicBezTo>
                    <a:pt x="368300" y="119380"/>
                    <a:pt x="373380" y="62230"/>
                    <a:pt x="384810" y="59690"/>
                  </a:cubicBezTo>
                  <a:cubicBezTo>
                    <a:pt x="411480" y="54610"/>
                    <a:pt x="637540" y="425450"/>
                    <a:pt x="618490" y="490220"/>
                  </a:cubicBezTo>
                  <a:cubicBezTo>
                    <a:pt x="609600" y="516890"/>
                    <a:pt x="570230" y="534670"/>
                    <a:pt x="542290" y="528320"/>
                  </a:cubicBezTo>
                  <a:cubicBezTo>
                    <a:pt x="495300" y="518160"/>
                    <a:pt x="435610" y="383540"/>
                    <a:pt x="381000" y="325120"/>
                  </a:cubicBezTo>
                  <a:cubicBezTo>
                    <a:pt x="332740" y="273050"/>
                    <a:pt x="260350" y="223520"/>
                    <a:pt x="233680" y="190500"/>
                  </a:cubicBezTo>
                  <a:cubicBezTo>
                    <a:pt x="222250" y="175260"/>
                    <a:pt x="213360" y="166370"/>
                    <a:pt x="213360" y="152400"/>
                  </a:cubicBezTo>
                  <a:cubicBezTo>
                    <a:pt x="212090" y="135890"/>
                    <a:pt x="219710" y="109220"/>
                    <a:pt x="232410" y="97790"/>
                  </a:cubicBezTo>
                  <a:cubicBezTo>
                    <a:pt x="245110" y="86360"/>
                    <a:pt x="267970" y="76200"/>
                    <a:pt x="289560" y="82550"/>
                  </a:cubicBezTo>
                  <a:cubicBezTo>
                    <a:pt x="334010" y="96520"/>
                    <a:pt x="411480" y="205740"/>
                    <a:pt x="459740" y="273050"/>
                  </a:cubicBezTo>
                  <a:cubicBezTo>
                    <a:pt x="505460" y="337820"/>
                    <a:pt x="544830" y="416560"/>
                    <a:pt x="574040" y="480060"/>
                  </a:cubicBezTo>
                  <a:cubicBezTo>
                    <a:pt x="598170" y="533400"/>
                    <a:pt x="629920" y="595630"/>
                    <a:pt x="629920" y="629920"/>
                  </a:cubicBezTo>
                  <a:cubicBezTo>
                    <a:pt x="629920" y="648970"/>
                    <a:pt x="623570" y="661670"/>
                    <a:pt x="614680" y="671830"/>
                  </a:cubicBezTo>
                  <a:cubicBezTo>
                    <a:pt x="605790" y="683260"/>
                    <a:pt x="590550" y="692150"/>
                    <a:pt x="576580" y="693420"/>
                  </a:cubicBezTo>
                  <a:cubicBezTo>
                    <a:pt x="560070" y="694690"/>
                    <a:pt x="533400" y="685800"/>
                    <a:pt x="520700" y="674370"/>
                  </a:cubicBezTo>
                  <a:cubicBezTo>
                    <a:pt x="510540" y="664210"/>
                    <a:pt x="514350" y="646430"/>
                    <a:pt x="504190" y="632460"/>
                  </a:cubicBezTo>
                  <a:cubicBezTo>
                    <a:pt x="487680" y="610870"/>
                    <a:pt x="453390" y="596900"/>
                    <a:pt x="415290" y="563880"/>
                  </a:cubicBezTo>
                  <a:cubicBezTo>
                    <a:pt x="336550" y="496570"/>
                    <a:pt x="104140" y="320040"/>
                    <a:pt x="73660" y="231140"/>
                  </a:cubicBezTo>
                  <a:cubicBezTo>
                    <a:pt x="59690" y="187960"/>
                    <a:pt x="72390" y="129540"/>
                    <a:pt x="91440" y="116840"/>
                  </a:cubicBezTo>
                  <a:cubicBezTo>
                    <a:pt x="109220" y="105410"/>
                    <a:pt x="143510" y="120650"/>
                    <a:pt x="173990" y="139700"/>
                  </a:cubicBezTo>
                  <a:cubicBezTo>
                    <a:pt x="236220" y="180340"/>
                    <a:pt x="415290" y="365760"/>
                    <a:pt x="403860" y="408940"/>
                  </a:cubicBezTo>
                  <a:cubicBezTo>
                    <a:pt x="398780" y="430530"/>
                    <a:pt x="358140" y="443230"/>
                    <a:pt x="325120" y="438150"/>
                  </a:cubicBezTo>
                  <a:cubicBezTo>
                    <a:pt x="257810" y="429260"/>
                    <a:pt x="83820" y="283210"/>
                    <a:pt x="36830" y="233680"/>
                  </a:cubicBezTo>
                  <a:cubicBezTo>
                    <a:pt x="16510" y="212090"/>
                    <a:pt x="2540" y="196850"/>
                    <a:pt x="1270" y="177800"/>
                  </a:cubicBezTo>
                  <a:cubicBezTo>
                    <a:pt x="0" y="161290"/>
                    <a:pt x="12700" y="135890"/>
                    <a:pt x="25400" y="125730"/>
                  </a:cubicBezTo>
                  <a:cubicBezTo>
                    <a:pt x="39370" y="115570"/>
                    <a:pt x="62230" y="111760"/>
                    <a:pt x="82550" y="115570"/>
                  </a:cubicBezTo>
                  <a:cubicBezTo>
                    <a:pt x="110490" y="120650"/>
                    <a:pt x="138430" y="143510"/>
                    <a:pt x="175260" y="168910"/>
                  </a:cubicBezTo>
                  <a:cubicBezTo>
                    <a:pt x="237490" y="212090"/>
                    <a:pt x="420370" y="349250"/>
                    <a:pt x="414020" y="363220"/>
                  </a:cubicBezTo>
                  <a:cubicBezTo>
                    <a:pt x="410210" y="372110"/>
                    <a:pt x="351790" y="356870"/>
                    <a:pt x="321310" y="340360"/>
                  </a:cubicBezTo>
                  <a:cubicBezTo>
                    <a:pt x="279400" y="316230"/>
                    <a:pt x="223520" y="251460"/>
                    <a:pt x="195580" y="213360"/>
                  </a:cubicBezTo>
                  <a:cubicBezTo>
                    <a:pt x="176530" y="186690"/>
                    <a:pt x="156210" y="162560"/>
                    <a:pt x="158750" y="139700"/>
                  </a:cubicBezTo>
                  <a:cubicBezTo>
                    <a:pt x="162560" y="116840"/>
                    <a:pt x="195580" y="78740"/>
                    <a:pt x="218440" y="73660"/>
                  </a:cubicBezTo>
                  <a:cubicBezTo>
                    <a:pt x="240030" y="69850"/>
                    <a:pt x="264160" y="83820"/>
                    <a:pt x="290830" y="106680"/>
                  </a:cubicBezTo>
                  <a:cubicBezTo>
                    <a:pt x="355600" y="162560"/>
                    <a:pt x="524510" y="410210"/>
                    <a:pt x="529590" y="486410"/>
                  </a:cubicBezTo>
                  <a:cubicBezTo>
                    <a:pt x="532130" y="518160"/>
                    <a:pt x="513080" y="553720"/>
                    <a:pt x="497840" y="556260"/>
                  </a:cubicBezTo>
                  <a:cubicBezTo>
                    <a:pt x="482600" y="560070"/>
                    <a:pt x="464820" y="516890"/>
                    <a:pt x="435610" y="494030"/>
                  </a:cubicBezTo>
                  <a:cubicBezTo>
                    <a:pt x="384810" y="453390"/>
                    <a:pt x="259080" y="391160"/>
                    <a:pt x="203200" y="350520"/>
                  </a:cubicBezTo>
                  <a:cubicBezTo>
                    <a:pt x="170180" y="327660"/>
                    <a:pt x="138430" y="309880"/>
                    <a:pt x="127000" y="288290"/>
                  </a:cubicBezTo>
                  <a:cubicBezTo>
                    <a:pt x="119380" y="274320"/>
                    <a:pt x="120650" y="256540"/>
                    <a:pt x="123190" y="243840"/>
                  </a:cubicBezTo>
                  <a:cubicBezTo>
                    <a:pt x="124460" y="233680"/>
                    <a:pt x="129540" y="224790"/>
                    <a:pt x="137160" y="218440"/>
                  </a:cubicBezTo>
                  <a:cubicBezTo>
                    <a:pt x="146050" y="209550"/>
                    <a:pt x="162560" y="199390"/>
                    <a:pt x="176530" y="198120"/>
                  </a:cubicBezTo>
                  <a:cubicBezTo>
                    <a:pt x="190500" y="196850"/>
                    <a:pt x="200660" y="198120"/>
                    <a:pt x="219710" y="209550"/>
                  </a:cubicBezTo>
                  <a:cubicBezTo>
                    <a:pt x="280670" y="245110"/>
                    <a:pt x="528320" y="464820"/>
                    <a:pt x="548640" y="544830"/>
                  </a:cubicBezTo>
                  <a:cubicBezTo>
                    <a:pt x="558800" y="579120"/>
                    <a:pt x="544830" y="619760"/>
                    <a:pt x="527050" y="629920"/>
                  </a:cubicBezTo>
                  <a:cubicBezTo>
                    <a:pt x="508000" y="640080"/>
                    <a:pt x="468630" y="617220"/>
                    <a:pt x="436880" y="599440"/>
                  </a:cubicBezTo>
                  <a:cubicBezTo>
                    <a:pt x="394970" y="576580"/>
                    <a:pt x="309880" y="528320"/>
                    <a:pt x="302260" y="491490"/>
                  </a:cubicBezTo>
                  <a:cubicBezTo>
                    <a:pt x="295910" y="466090"/>
                    <a:pt x="317500" y="419100"/>
                    <a:pt x="339090" y="414020"/>
                  </a:cubicBezTo>
                  <a:cubicBezTo>
                    <a:pt x="375920" y="406400"/>
                    <a:pt x="513080" y="529590"/>
                    <a:pt x="528320" y="579120"/>
                  </a:cubicBezTo>
                  <a:cubicBezTo>
                    <a:pt x="537210" y="607060"/>
                    <a:pt x="504190" y="632460"/>
                    <a:pt x="508000" y="655320"/>
                  </a:cubicBezTo>
                  <a:cubicBezTo>
                    <a:pt x="513080" y="679450"/>
                    <a:pt x="562610" y="715010"/>
                    <a:pt x="557530" y="721360"/>
                  </a:cubicBezTo>
                  <a:cubicBezTo>
                    <a:pt x="551180" y="728980"/>
                    <a:pt x="420370" y="666750"/>
                    <a:pt x="397510" y="643890"/>
                  </a:cubicBezTo>
                  <a:cubicBezTo>
                    <a:pt x="388620" y="633730"/>
                    <a:pt x="388620" y="626110"/>
                    <a:pt x="387350" y="615950"/>
                  </a:cubicBezTo>
                  <a:cubicBezTo>
                    <a:pt x="386080" y="603250"/>
                    <a:pt x="391160" y="582930"/>
                    <a:pt x="397510" y="572770"/>
                  </a:cubicBezTo>
                  <a:cubicBezTo>
                    <a:pt x="403860" y="563880"/>
                    <a:pt x="410210" y="556260"/>
                    <a:pt x="420370" y="552450"/>
                  </a:cubicBezTo>
                  <a:cubicBezTo>
                    <a:pt x="431800" y="547370"/>
                    <a:pt x="452120" y="544830"/>
                    <a:pt x="464820" y="547370"/>
                  </a:cubicBezTo>
                  <a:cubicBezTo>
                    <a:pt x="474980" y="548640"/>
                    <a:pt x="482600" y="552450"/>
                    <a:pt x="491490" y="561340"/>
                  </a:cubicBezTo>
                  <a:cubicBezTo>
                    <a:pt x="504190" y="574040"/>
                    <a:pt x="520700" y="604520"/>
                    <a:pt x="523240" y="629920"/>
                  </a:cubicBezTo>
                  <a:cubicBezTo>
                    <a:pt x="527050" y="660400"/>
                    <a:pt x="524510" y="717550"/>
                    <a:pt x="504190" y="728980"/>
                  </a:cubicBezTo>
                  <a:cubicBezTo>
                    <a:pt x="478790" y="742950"/>
                    <a:pt x="369570" y="695960"/>
                    <a:pt x="359410" y="668020"/>
                  </a:cubicBezTo>
                  <a:cubicBezTo>
                    <a:pt x="353060" y="648970"/>
                    <a:pt x="373380" y="607060"/>
                    <a:pt x="396240" y="596900"/>
                  </a:cubicBezTo>
                  <a:cubicBezTo>
                    <a:pt x="427990" y="581660"/>
                    <a:pt x="500380" y="610870"/>
                    <a:pt x="549910" y="631190"/>
                  </a:cubicBezTo>
                  <a:cubicBezTo>
                    <a:pt x="601980" y="652780"/>
                    <a:pt x="678180" y="693420"/>
                    <a:pt x="697230" y="725170"/>
                  </a:cubicBezTo>
                  <a:cubicBezTo>
                    <a:pt x="707390" y="742950"/>
                    <a:pt x="706120" y="764540"/>
                    <a:pt x="698500" y="779780"/>
                  </a:cubicBezTo>
                  <a:cubicBezTo>
                    <a:pt x="692150" y="793750"/>
                    <a:pt x="670560" y="808990"/>
                    <a:pt x="655320" y="811530"/>
                  </a:cubicBezTo>
                  <a:cubicBezTo>
                    <a:pt x="638810" y="814070"/>
                    <a:pt x="614680" y="805180"/>
                    <a:pt x="603250" y="793750"/>
                  </a:cubicBezTo>
                  <a:cubicBezTo>
                    <a:pt x="593090" y="781050"/>
                    <a:pt x="586740" y="755650"/>
                    <a:pt x="590550" y="740410"/>
                  </a:cubicBezTo>
                  <a:cubicBezTo>
                    <a:pt x="594360" y="725170"/>
                    <a:pt x="610870" y="704850"/>
                    <a:pt x="626110" y="699770"/>
                  </a:cubicBezTo>
                  <a:cubicBezTo>
                    <a:pt x="641350" y="694690"/>
                    <a:pt x="666750" y="698500"/>
                    <a:pt x="679450" y="706120"/>
                  </a:cubicBezTo>
                  <a:cubicBezTo>
                    <a:pt x="690880" y="712470"/>
                    <a:pt x="698500" y="725170"/>
                    <a:pt x="702310" y="736600"/>
                  </a:cubicBezTo>
                  <a:cubicBezTo>
                    <a:pt x="704850" y="748030"/>
                    <a:pt x="704850" y="763270"/>
                    <a:pt x="701040" y="773430"/>
                  </a:cubicBezTo>
                  <a:cubicBezTo>
                    <a:pt x="697230" y="784860"/>
                    <a:pt x="688340" y="796290"/>
                    <a:pt x="678180" y="802640"/>
                  </a:cubicBezTo>
                  <a:cubicBezTo>
                    <a:pt x="668020" y="808990"/>
                    <a:pt x="659130" y="812800"/>
                    <a:pt x="642620" y="811530"/>
                  </a:cubicBezTo>
                  <a:cubicBezTo>
                    <a:pt x="590550" y="808990"/>
                    <a:pt x="393700" y="731520"/>
                    <a:pt x="340360" y="688340"/>
                  </a:cubicBezTo>
                  <a:cubicBezTo>
                    <a:pt x="313690" y="668020"/>
                    <a:pt x="292100" y="646430"/>
                    <a:pt x="294640" y="624840"/>
                  </a:cubicBezTo>
                  <a:cubicBezTo>
                    <a:pt x="298450" y="598170"/>
                    <a:pt x="353060" y="551180"/>
                    <a:pt x="383540" y="546100"/>
                  </a:cubicBezTo>
                  <a:cubicBezTo>
                    <a:pt x="407670" y="541020"/>
                    <a:pt x="430530" y="558800"/>
                    <a:pt x="457200" y="572770"/>
                  </a:cubicBezTo>
                  <a:cubicBezTo>
                    <a:pt x="496570" y="593090"/>
                    <a:pt x="570230" y="624840"/>
                    <a:pt x="591820" y="660400"/>
                  </a:cubicBezTo>
                  <a:cubicBezTo>
                    <a:pt x="608330" y="687070"/>
                    <a:pt x="614680" y="731520"/>
                    <a:pt x="600710" y="750570"/>
                  </a:cubicBezTo>
                  <a:cubicBezTo>
                    <a:pt x="588010" y="768350"/>
                    <a:pt x="542290" y="774700"/>
                    <a:pt x="515620" y="770890"/>
                  </a:cubicBezTo>
                  <a:cubicBezTo>
                    <a:pt x="490220" y="767080"/>
                    <a:pt x="464820" y="750570"/>
                    <a:pt x="445770" y="730250"/>
                  </a:cubicBezTo>
                  <a:cubicBezTo>
                    <a:pt x="421640" y="706120"/>
                    <a:pt x="397510" y="657860"/>
                    <a:pt x="391160" y="629920"/>
                  </a:cubicBezTo>
                  <a:cubicBezTo>
                    <a:pt x="386080" y="613410"/>
                    <a:pt x="387350" y="598170"/>
                    <a:pt x="391160" y="585470"/>
                  </a:cubicBezTo>
                  <a:cubicBezTo>
                    <a:pt x="393700" y="575310"/>
                    <a:pt x="400050" y="567690"/>
                    <a:pt x="407670" y="561340"/>
                  </a:cubicBezTo>
                  <a:cubicBezTo>
                    <a:pt x="417830" y="553720"/>
                    <a:pt x="434340" y="546100"/>
                    <a:pt x="449580" y="544830"/>
                  </a:cubicBezTo>
                  <a:cubicBezTo>
                    <a:pt x="466090" y="543560"/>
                    <a:pt x="483870" y="547370"/>
                    <a:pt x="501650" y="554990"/>
                  </a:cubicBezTo>
                  <a:cubicBezTo>
                    <a:pt x="523240" y="562610"/>
                    <a:pt x="549910" y="579120"/>
                    <a:pt x="570230" y="595630"/>
                  </a:cubicBezTo>
                  <a:cubicBezTo>
                    <a:pt x="590550" y="612140"/>
                    <a:pt x="621030" y="631190"/>
                    <a:pt x="624840" y="654050"/>
                  </a:cubicBezTo>
                  <a:cubicBezTo>
                    <a:pt x="629920" y="678180"/>
                    <a:pt x="612140" y="726440"/>
                    <a:pt x="591820" y="737870"/>
                  </a:cubicBezTo>
                  <a:cubicBezTo>
                    <a:pt x="571500" y="749300"/>
                    <a:pt x="539750" y="741680"/>
                    <a:pt x="506730" y="726440"/>
                  </a:cubicBezTo>
                  <a:cubicBezTo>
                    <a:pt x="439420" y="695960"/>
                    <a:pt x="281940" y="560070"/>
                    <a:pt x="245110" y="494030"/>
                  </a:cubicBezTo>
                  <a:cubicBezTo>
                    <a:pt x="226060" y="459740"/>
                    <a:pt x="218440" y="420370"/>
                    <a:pt x="229870" y="400050"/>
                  </a:cubicBezTo>
                  <a:cubicBezTo>
                    <a:pt x="241300" y="379730"/>
                    <a:pt x="283210" y="367030"/>
                    <a:pt x="309880" y="367030"/>
                  </a:cubicBezTo>
                  <a:cubicBezTo>
                    <a:pt x="336550" y="367030"/>
                    <a:pt x="358140" y="379730"/>
                    <a:pt x="389890" y="398780"/>
                  </a:cubicBezTo>
                  <a:cubicBezTo>
                    <a:pt x="447040" y="430530"/>
                    <a:pt x="567690" y="520700"/>
                    <a:pt x="609600" y="571500"/>
                  </a:cubicBezTo>
                  <a:cubicBezTo>
                    <a:pt x="632460" y="599440"/>
                    <a:pt x="654050" y="627380"/>
                    <a:pt x="648970" y="650240"/>
                  </a:cubicBezTo>
                  <a:cubicBezTo>
                    <a:pt x="645160" y="671830"/>
                    <a:pt x="607060" y="702310"/>
                    <a:pt x="584200" y="706120"/>
                  </a:cubicBezTo>
                  <a:cubicBezTo>
                    <a:pt x="561340" y="709930"/>
                    <a:pt x="539750" y="693420"/>
                    <a:pt x="511810" y="676910"/>
                  </a:cubicBezTo>
                  <a:cubicBezTo>
                    <a:pt x="468630" y="648970"/>
                    <a:pt x="411480" y="594360"/>
                    <a:pt x="356870" y="541020"/>
                  </a:cubicBezTo>
                  <a:cubicBezTo>
                    <a:pt x="285750" y="471170"/>
                    <a:pt x="149860" y="345440"/>
                    <a:pt x="127000" y="288290"/>
                  </a:cubicBezTo>
                  <a:cubicBezTo>
                    <a:pt x="118110" y="264160"/>
                    <a:pt x="121920" y="245110"/>
                    <a:pt x="128270" y="229870"/>
                  </a:cubicBezTo>
                  <a:cubicBezTo>
                    <a:pt x="134620" y="217170"/>
                    <a:pt x="151130" y="207010"/>
                    <a:pt x="162560" y="201930"/>
                  </a:cubicBezTo>
                  <a:cubicBezTo>
                    <a:pt x="171450" y="196850"/>
                    <a:pt x="177800" y="195580"/>
                    <a:pt x="191770" y="198120"/>
                  </a:cubicBezTo>
                  <a:cubicBezTo>
                    <a:pt x="242570" y="209550"/>
                    <a:pt x="441960" y="337820"/>
                    <a:pt x="505460" y="387350"/>
                  </a:cubicBezTo>
                  <a:cubicBezTo>
                    <a:pt x="537210" y="412750"/>
                    <a:pt x="552450" y="429260"/>
                    <a:pt x="570230" y="453390"/>
                  </a:cubicBezTo>
                  <a:cubicBezTo>
                    <a:pt x="589280" y="480060"/>
                    <a:pt x="612140" y="510540"/>
                    <a:pt x="617220" y="541020"/>
                  </a:cubicBezTo>
                  <a:cubicBezTo>
                    <a:pt x="621030" y="568960"/>
                    <a:pt x="615950" y="610870"/>
                    <a:pt x="598170" y="627380"/>
                  </a:cubicBezTo>
                  <a:cubicBezTo>
                    <a:pt x="580390" y="643890"/>
                    <a:pt x="532130" y="646430"/>
                    <a:pt x="506730" y="638810"/>
                  </a:cubicBezTo>
                  <a:cubicBezTo>
                    <a:pt x="483870" y="631190"/>
                    <a:pt x="468630" y="605790"/>
                    <a:pt x="449580" y="585470"/>
                  </a:cubicBezTo>
                  <a:cubicBezTo>
                    <a:pt x="429260" y="561340"/>
                    <a:pt x="415290" y="537210"/>
                    <a:pt x="392430" y="501650"/>
                  </a:cubicBezTo>
                  <a:cubicBezTo>
                    <a:pt x="355600" y="444500"/>
                    <a:pt x="283210" y="332740"/>
                    <a:pt x="256540" y="271780"/>
                  </a:cubicBezTo>
                  <a:cubicBezTo>
                    <a:pt x="238760" y="234950"/>
                    <a:pt x="214630" y="195580"/>
                    <a:pt x="226060" y="177800"/>
                  </a:cubicBezTo>
                  <a:cubicBezTo>
                    <a:pt x="236220" y="161290"/>
                    <a:pt x="288290" y="156210"/>
                    <a:pt x="318770" y="166370"/>
                  </a:cubicBezTo>
                  <a:cubicBezTo>
                    <a:pt x="361950" y="179070"/>
                    <a:pt x="414020" y="250190"/>
                    <a:pt x="449580" y="285750"/>
                  </a:cubicBezTo>
                  <a:cubicBezTo>
                    <a:pt x="473710" y="311150"/>
                    <a:pt x="496570" y="328930"/>
                    <a:pt x="510540" y="354330"/>
                  </a:cubicBezTo>
                  <a:cubicBezTo>
                    <a:pt x="525780" y="379730"/>
                    <a:pt x="542290" y="414020"/>
                    <a:pt x="539750" y="439420"/>
                  </a:cubicBezTo>
                  <a:cubicBezTo>
                    <a:pt x="538480" y="464820"/>
                    <a:pt x="521970" y="496570"/>
                    <a:pt x="502920" y="508000"/>
                  </a:cubicBezTo>
                  <a:cubicBezTo>
                    <a:pt x="482600" y="519430"/>
                    <a:pt x="445770" y="514350"/>
                    <a:pt x="419100" y="508000"/>
                  </a:cubicBezTo>
                  <a:cubicBezTo>
                    <a:pt x="389890" y="500380"/>
                    <a:pt x="372110" y="485140"/>
                    <a:pt x="336550" y="462280"/>
                  </a:cubicBezTo>
                  <a:cubicBezTo>
                    <a:pt x="264160" y="414020"/>
                    <a:pt x="59690" y="276860"/>
                    <a:pt x="19050" y="218440"/>
                  </a:cubicBezTo>
                  <a:cubicBezTo>
                    <a:pt x="3810" y="196850"/>
                    <a:pt x="0" y="180340"/>
                    <a:pt x="2540" y="163830"/>
                  </a:cubicBezTo>
                  <a:cubicBezTo>
                    <a:pt x="3810" y="148590"/>
                    <a:pt x="15240" y="134620"/>
                    <a:pt x="25400" y="125730"/>
                  </a:cubicBezTo>
                  <a:cubicBezTo>
                    <a:pt x="36830" y="116840"/>
                    <a:pt x="55880" y="113030"/>
                    <a:pt x="68580" y="113030"/>
                  </a:cubicBezTo>
                  <a:cubicBezTo>
                    <a:pt x="78740" y="113030"/>
                    <a:pt x="82550" y="114300"/>
                    <a:pt x="96520" y="121920"/>
                  </a:cubicBezTo>
                  <a:cubicBezTo>
                    <a:pt x="143510" y="146050"/>
                    <a:pt x="331470" y="283210"/>
                    <a:pt x="387350" y="342900"/>
                  </a:cubicBezTo>
                  <a:cubicBezTo>
                    <a:pt x="416560" y="374650"/>
                    <a:pt x="435610" y="396240"/>
                    <a:pt x="440690" y="424180"/>
                  </a:cubicBezTo>
                  <a:cubicBezTo>
                    <a:pt x="444500" y="452120"/>
                    <a:pt x="438150" y="496570"/>
                    <a:pt x="419100" y="509270"/>
                  </a:cubicBezTo>
                  <a:cubicBezTo>
                    <a:pt x="397510" y="523240"/>
                    <a:pt x="347980" y="514350"/>
                    <a:pt x="312420" y="494030"/>
                  </a:cubicBezTo>
                  <a:cubicBezTo>
                    <a:pt x="257810" y="463550"/>
                    <a:pt x="175260" y="347980"/>
                    <a:pt x="144780" y="295910"/>
                  </a:cubicBezTo>
                  <a:cubicBezTo>
                    <a:pt x="129540" y="267970"/>
                    <a:pt x="118110" y="246380"/>
                    <a:pt x="120650" y="222250"/>
                  </a:cubicBezTo>
                  <a:cubicBezTo>
                    <a:pt x="124460" y="196850"/>
                    <a:pt x="143510" y="152400"/>
                    <a:pt x="170180" y="149860"/>
                  </a:cubicBezTo>
                  <a:cubicBezTo>
                    <a:pt x="237490" y="142240"/>
                    <a:pt x="496570" y="453390"/>
                    <a:pt x="568960" y="541020"/>
                  </a:cubicBezTo>
                  <a:cubicBezTo>
                    <a:pt x="601980" y="579120"/>
                    <a:pt x="626110" y="605790"/>
                    <a:pt x="629920" y="629920"/>
                  </a:cubicBezTo>
                  <a:cubicBezTo>
                    <a:pt x="632460" y="646430"/>
                    <a:pt x="623570" y="661670"/>
                    <a:pt x="614680" y="671830"/>
                  </a:cubicBezTo>
                  <a:cubicBezTo>
                    <a:pt x="605790" y="683260"/>
                    <a:pt x="588010" y="690880"/>
                    <a:pt x="576580" y="693420"/>
                  </a:cubicBezTo>
                  <a:cubicBezTo>
                    <a:pt x="565150" y="695960"/>
                    <a:pt x="556260" y="694690"/>
                    <a:pt x="546100" y="690880"/>
                  </a:cubicBezTo>
                  <a:cubicBezTo>
                    <a:pt x="534670" y="685800"/>
                    <a:pt x="524510" y="678180"/>
                    <a:pt x="511810" y="661670"/>
                  </a:cubicBezTo>
                  <a:cubicBezTo>
                    <a:pt x="477520" y="617220"/>
                    <a:pt x="425450" y="457200"/>
                    <a:pt x="378460" y="374650"/>
                  </a:cubicBezTo>
                  <a:cubicBezTo>
                    <a:pt x="340360" y="308610"/>
                    <a:pt x="292100" y="240030"/>
                    <a:pt x="260350" y="204470"/>
                  </a:cubicBezTo>
                  <a:cubicBezTo>
                    <a:pt x="243840" y="185420"/>
                    <a:pt x="223520" y="181610"/>
                    <a:pt x="217170" y="166370"/>
                  </a:cubicBezTo>
                  <a:cubicBezTo>
                    <a:pt x="210820" y="153670"/>
                    <a:pt x="210820" y="135890"/>
                    <a:pt x="215900" y="121920"/>
                  </a:cubicBezTo>
                  <a:cubicBezTo>
                    <a:pt x="222250" y="106680"/>
                    <a:pt x="245110" y="88900"/>
                    <a:pt x="259080" y="82550"/>
                  </a:cubicBezTo>
                  <a:cubicBezTo>
                    <a:pt x="269240" y="78740"/>
                    <a:pt x="278130" y="80010"/>
                    <a:pt x="289560" y="82550"/>
                  </a:cubicBezTo>
                  <a:cubicBezTo>
                    <a:pt x="307340" y="87630"/>
                    <a:pt x="327660" y="100330"/>
                    <a:pt x="353060" y="120650"/>
                  </a:cubicBezTo>
                  <a:cubicBezTo>
                    <a:pt x="401320" y="158750"/>
                    <a:pt x="490220" y="252730"/>
                    <a:pt x="541020" y="317500"/>
                  </a:cubicBezTo>
                  <a:cubicBezTo>
                    <a:pt x="582930" y="369570"/>
                    <a:pt x="622300" y="429260"/>
                    <a:pt x="642620" y="473710"/>
                  </a:cubicBezTo>
                  <a:cubicBezTo>
                    <a:pt x="655320" y="504190"/>
                    <a:pt x="670560" y="530860"/>
                    <a:pt x="664210" y="553720"/>
                  </a:cubicBezTo>
                  <a:cubicBezTo>
                    <a:pt x="657860" y="576580"/>
                    <a:pt x="623570" y="610870"/>
                    <a:pt x="599440" y="612140"/>
                  </a:cubicBezTo>
                  <a:cubicBezTo>
                    <a:pt x="572770" y="614680"/>
                    <a:pt x="543560" y="590550"/>
                    <a:pt x="513080" y="557530"/>
                  </a:cubicBezTo>
                  <a:cubicBezTo>
                    <a:pt x="445770" y="486410"/>
                    <a:pt x="317500" y="224790"/>
                    <a:pt x="283210" y="135890"/>
                  </a:cubicBezTo>
                  <a:cubicBezTo>
                    <a:pt x="269240" y="97790"/>
                    <a:pt x="254000" y="72390"/>
                    <a:pt x="264160" y="49530"/>
                  </a:cubicBezTo>
                  <a:cubicBezTo>
                    <a:pt x="274320" y="26670"/>
                    <a:pt x="323850" y="5080"/>
                    <a:pt x="353060" y="2540"/>
                  </a:cubicBezTo>
                  <a:cubicBezTo>
                    <a:pt x="379730" y="0"/>
                    <a:pt x="410210" y="16510"/>
                    <a:pt x="434340" y="29210"/>
                  </a:cubicBezTo>
                  <a:cubicBezTo>
                    <a:pt x="458470" y="40640"/>
                    <a:pt x="480060" y="55880"/>
                    <a:pt x="500380" y="73660"/>
                  </a:cubicBezTo>
                  <a:cubicBezTo>
                    <a:pt x="521970" y="92710"/>
                    <a:pt x="535940" y="111760"/>
                    <a:pt x="558800" y="139700"/>
                  </a:cubicBezTo>
                  <a:cubicBezTo>
                    <a:pt x="591820" y="182880"/>
                    <a:pt x="641350" y="255270"/>
                    <a:pt x="676910" y="313690"/>
                  </a:cubicBezTo>
                  <a:cubicBezTo>
                    <a:pt x="709930" y="368300"/>
                    <a:pt x="754380" y="434340"/>
                    <a:pt x="767080" y="481330"/>
                  </a:cubicBezTo>
                  <a:cubicBezTo>
                    <a:pt x="775970" y="513080"/>
                    <a:pt x="784860" y="546100"/>
                    <a:pt x="772160" y="563880"/>
                  </a:cubicBezTo>
                  <a:cubicBezTo>
                    <a:pt x="758190" y="581660"/>
                    <a:pt x="708660" y="591820"/>
                    <a:pt x="683260" y="585470"/>
                  </a:cubicBezTo>
                  <a:cubicBezTo>
                    <a:pt x="659130" y="580390"/>
                    <a:pt x="647700" y="560070"/>
                    <a:pt x="621030" y="532130"/>
                  </a:cubicBezTo>
                  <a:cubicBezTo>
                    <a:pt x="554990" y="463550"/>
                    <a:pt x="332740" y="223520"/>
                    <a:pt x="308610" y="148590"/>
                  </a:cubicBezTo>
                  <a:cubicBezTo>
                    <a:pt x="300990" y="123190"/>
                    <a:pt x="307340" y="104140"/>
                    <a:pt x="313690" y="90170"/>
                  </a:cubicBezTo>
                  <a:cubicBezTo>
                    <a:pt x="318770" y="80010"/>
                    <a:pt x="326390" y="74930"/>
                    <a:pt x="335280" y="69850"/>
                  </a:cubicBezTo>
                  <a:cubicBezTo>
                    <a:pt x="346710" y="63500"/>
                    <a:pt x="360680" y="57150"/>
                    <a:pt x="378460" y="62230"/>
                  </a:cubicBezTo>
                  <a:cubicBezTo>
                    <a:pt x="417830" y="73660"/>
                    <a:pt x="480060" y="140970"/>
                    <a:pt x="539750" y="201930"/>
                  </a:cubicBezTo>
                  <a:cubicBezTo>
                    <a:pt x="628650" y="290830"/>
                    <a:pt x="822960" y="474980"/>
                    <a:pt x="848360" y="560070"/>
                  </a:cubicBezTo>
                  <a:cubicBezTo>
                    <a:pt x="859790" y="598170"/>
                    <a:pt x="853440" y="637540"/>
                    <a:pt x="835660" y="654050"/>
                  </a:cubicBezTo>
                  <a:cubicBezTo>
                    <a:pt x="820420" y="669290"/>
                    <a:pt x="787400" y="675640"/>
                    <a:pt x="758190" y="664210"/>
                  </a:cubicBezTo>
                  <a:cubicBezTo>
                    <a:pt x="687070" y="636270"/>
                    <a:pt x="519430" y="407670"/>
                    <a:pt x="482600" y="325120"/>
                  </a:cubicBezTo>
                  <a:cubicBezTo>
                    <a:pt x="464820" y="285750"/>
                    <a:pt x="452120" y="245110"/>
                    <a:pt x="466090" y="227330"/>
                  </a:cubicBezTo>
                  <a:cubicBezTo>
                    <a:pt x="481330" y="209550"/>
                    <a:pt x="544830" y="212090"/>
                    <a:pt x="576580" y="220980"/>
                  </a:cubicBezTo>
                  <a:cubicBezTo>
                    <a:pt x="604520" y="229870"/>
                    <a:pt x="618490" y="255270"/>
                    <a:pt x="647700" y="273050"/>
                  </a:cubicBezTo>
                  <a:cubicBezTo>
                    <a:pt x="690880" y="299720"/>
                    <a:pt x="770890" y="330200"/>
                    <a:pt x="814070" y="358140"/>
                  </a:cubicBezTo>
                  <a:cubicBezTo>
                    <a:pt x="845820" y="377190"/>
                    <a:pt x="869950" y="392430"/>
                    <a:pt x="890270" y="416560"/>
                  </a:cubicBezTo>
                  <a:cubicBezTo>
                    <a:pt x="911860" y="440690"/>
                    <a:pt x="934720" y="472440"/>
                    <a:pt x="941070" y="501650"/>
                  </a:cubicBezTo>
                  <a:cubicBezTo>
                    <a:pt x="947420" y="530860"/>
                    <a:pt x="946150" y="571500"/>
                    <a:pt x="930910" y="591820"/>
                  </a:cubicBezTo>
                  <a:cubicBezTo>
                    <a:pt x="914400" y="613410"/>
                    <a:pt x="872490" y="628650"/>
                    <a:pt x="845820" y="627380"/>
                  </a:cubicBezTo>
                  <a:cubicBezTo>
                    <a:pt x="820420" y="626110"/>
                    <a:pt x="801370" y="613410"/>
                    <a:pt x="772160" y="588010"/>
                  </a:cubicBezTo>
                  <a:cubicBezTo>
                    <a:pt x="697230" y="524510"/>
                    <a:pt x="481330" y="226060"/>
                    <a:pt x="453390" y="166370"/>
                  </a:cubicBezTo>
                  <a:cubicBezTo>
                    <a:pt x="447040" y="151130"/>
                    <a:pt x="447040" y="147320"/>
                    <a:pt x="447040" y="137160"/>
                  </a:cubicBezTo>
                  <a:cubicBezTo>
                    <a:pt x="448310" y="124460"/>
                    <a:pt x="454660" y="105410"/>
                    <a:pt x="464820" y="95250"/>
                  </a:cubicBezTo>
                  <a:cubicBezTo>
                    <a:pt x="473710" y="85090"/>
                    <a:pt x="490220" y="77470"/>
                    <a:pt x="504190" y="76200"/>
                  </a:cubicBezTo>
                  <a:cubicBezTo>
                    <a:pt x="518160" y="74930"/>
                    <a:pt x="534670" y="80010"/>
                    <a:pt x="547370" y="87630"/>
                  </a:cubicBezTo>
                  <a:cubicBezTo>
                    <a:pt x="560070" y="97790"/>
                    <a:pt x="566420" y="109220"/>
                    <a:pt x="579120" y="130810"/>
                  </a:cubicBezTo>
                  <a:cubicBezTo>
                    <a:pt x="613410" y="187960"/>
                    <a:pt x="679450" y="369570"/>
                    <a:pt x="730250" y="459740"/>
                  </a:cubicBezTo>
                  <a:cubicBezTo>
                    <a:pt x="768350" y="529590"/>
                    <a:pt x="805180" y="581660"/>
                    <a:pt x="845820" y="636270"/>
                  </a:cubicBezTo>
                  <a:cubicBezTo>
                    <a:pt x="885190" y="689610"/>
                    <a:pt x="960120" y="748030"/>
                    <a:pt x="969010" y="788670"/>
                  </a:cubicBezTo>
                  <a:cubicBezTo>
                    <a:pt x="974090" y="810260"/>
                    <a:pt x="966470" y="831850"/>
                    <a:pt x="955040" y="844550"/>
                  </a:cubicBezTo>
                  <a:cubicBezTo>
                    <a:pt x="943610" y="857250"/>
                    <a:pt x="916940" y="866140"/>
                    <a:pt x="900430" y="864870"/>
                  </a:cubicBezTo>
                  <a:cubicBezTo>
                    <a:pt x="886460" y="864870"/>
                    <a:pt x="875030" y="857250"/>
                    <a:pt x="862330" y="844550"/>
                  </a:cubicBezTo>
                  <a:cubicBezTo>
                    <a:pt x="838200" y="822960"/>
                    <a:pt x="824230" y="773430"/>
                    <a:pt x="789940" y="728980"/>
                  </a:cubicBezTo>
                  <a:cubicBezTo>
                    <a:pt x="735330" y="655320"/>
                    <a:pt x="610870" y="518160"/>
                    <a:pt x="543560" y="458470"/>
                  </a:cubicBezTo>
                  <a:cubicBezTo>
                    <a:pt x="502920" y="422910"/>
                    <a:pt x="454660" y="410210"/>
                    <a:pt x="438150" y="384810"/>
                  </a:cubicBezTo>
                  <a:cubicBezTo>
                    <a:pt x="429260" y="370840"/>
                    <a:pt x="427990" y="355600"/>
                    <a:pt x="429260" y="342900"/>
                  </a:cubicBezTo>
                  <a:cubicBezTo>
                    <a:pt x="431800" y="328930"/>
                    <a:pt x="440690" y="312420"/>
                    <a:pt x="450850" y="304800"/>
                  </a:cubicBezTo>
                  <a:cubicBezTo>
                    <a:pt x="461010" y="295910"/>
                    <a:pt x="477520" y="290830"/>
                    <a:pt x="492760" y="289560"/>
                  </a:cubicBezTo>
                  <a:cubicBezTo>
                    <a:pt x="508000" y="288290"/>
                    <a:pt x="521970" y="292100"/>
                    <a:pt x="542290" y="298450"/>
                  </a:cubicBezTo>
                  <a:cubicBezTo>
                    <a:pt x="580390" y="311150"/>
                    <a:pt x="652780" y="354330"/>
                    <a:pt x="695960" y="369570"/>
                  </a:cubicBezTo>
                  <a:cubicBezTo>
                    <a:pt x="726440" y="379730"/>
                    <a:pt x="742950" y="374650"/>
                    <a:pt x="775970" y="388620"/>
                  </a:cubicBezTo>
                  <a:cubicBezTo>
                    <a:pt x="847090" y="417830"/>
                    <a:pt x="980440" y="537210"/>
                    <a:pt x="1079500" y="574040"/>
                  </a:cubicBezTo>
                  <a:cubicBezTo>
                    <a:pt x="1160780" y="604520"/>
                    <a:pt x="1257300" y="600710"/>
                    <a:pt x="1316990" y="617220"/>
                  </a:cubicBezTo>
                  <a:cubicBezTo>
                    <a:pt x="1353820" y="626110"/>
                    <a:pt x="1379220" y="643890"/>
                    <a:pt x="1405890" y="647700"/>
                  </a:cubicBezTo>
                  <a:cubicBezTo>
                    <a:pt x="1427480" y="650240"/>
                    <a:pt x="1449070" y="637540"/>
                    <a:pt x="1464310" y="645160"/>
                  </a:cubicBezTo>
                  <a:cubicBezTo>
                    <a:pt x="1479550" y="652780"/>
                    <a:pt x="1496060" y="674370"/>
                    <a:pt x="1498600" y="690880"/>
                  </a:cubicBezTo>
                  <a:cubicBezTo>
                    <a:pt x="1501140" y="708660"/>
                    <a:pt x="1496060" y="731520"/>
                    <a:pt x="1480820" y="746760"/>
                  </a:cubicBezTo>
                  <a:cubicBezTo>
                    <a:pt x="1455420" y="772160"/>
                    <a:pt x="1374140" y="789940"/>
                    <a:pt x="1327150" y="796290"/>
                  </a:cubicBezTo>
                  <a:cubicBezTo>
                    <a:pt x="1291590" y="801370"/>
                    <a:pt x="1256030" y="803910"/>
                    <a:pt x="1226820" y="792480"/>
                  </a:cubicBezTo>
                  <a:cubicBezTo>
                    <a:pt x="1200150" y="782320"/>
                    <a:pt x="1163320" y="759460"/>
                    <a:pt x="1158240" y="736600"/>
                  </a:cubicBezTo>
                  <a:cubicBezTo>
                    <a:pt x="1153160" y="711200"/>
                    <a:pt x="1176020" y="670560"/>
                    <a:pt x="1205230" y="645160"/>
                  </a:cubicBezTo>
                  <a:cubicBezTo>
                    <a:pt x="1250950" y="603250"/>
                    <a:pt x="1397000" y="554990"/>
                    <a:pt x="1450340" y="552450"/>
                  </a:cubicBezTo>
                  <a:cubicBezTo>
                    <a:pt x="1474470" y="551180"/>
                    <a:pt x="1493520" y="554990"/>
                    <a:pt x="1504950" y="566420"/>
                  </a:cubicBezTo>
                  <a:cubicBezTo>
                    <a:pt x="1517650" y="577850"/>
                    <a:pt x="1526540" y="604520"/>
                    <a:pt x="1525270" y="619760"/>
                  </a:cubicBezTo>
                  <a:cubicBezTo>
                    <a:pt x="1524000" y="635000"/>
                    <a:pt x="1518920" y="645160"/>
                    <a:pt x="1504950" y="659130"/>
                  </a:cubicBezTo>
                  <a:cubicBezTo>
                    <a:pt x="1474470" y="688340"/>
                    <a:pt x="1371600" y="741680"/>
                    <a:pt x="1316990" y="753110"/>
                  </a:cubicBezTo>
                  <a:cubicBezTo>
                    <a:pt x="1278890" y="762000"/>
                    <a:pt x="1248410" y="756920"/>
                    <a:pt x="1214120" y="751840"/>
                  </a:cubicBezTo>
                  <a:cubicBezTo>
                    <a:pt x="1178560" y="745490"/>
                    <a:pt x="1137920" y="735330"/>
                    <a:pt x="1106170" y="716280"/>
                  </a:cubicBezTo>
                  <a:cubicBezTo>
                    <a:pt x="1075690" y="698500"/>
                    <a:pt x="1035050" y="670560"/>
                    <a:pt x="1026160" y="642620"/>
                  </a:cubicBezTo>
                  <a:cubicBezTo>
                    <a:pt x="1018540" y="619760"/>
                    <a:pt x="1023620" y="577850"/>
                    <a:pt x="1040130" y="565150"/>
                  </a:cubicBezTo>
                  <a:cubicBezTo>
                    <a:pt x="1057910" y="549910"/>
                    <a:pt x="1120140" y="556260"/>
                    <a:pt x="1141730" y="571500"/>
                  </a:cubicBezTo>
                  <a:cubicBezTo>
                    <a:pt x="1162050" y="585470"/>
                    <a:pt x="1170940" y="617220"/>
                    <a:pt x="1174750" y="641350"/>
                  </a:cubicBezTo>
                  <a:cubicBezTo>
                    <a:pt x="1178560" y="668020"/>
                    <a:pt x="1177290" y="703580"/>
                    <a:pt x="1164590" y="723900"/>
                  </a:cubicBezTo>
                  <a:cubicBezTo>
                    <a:pt x="1151890" y="745490"/>
                    <a:pt x="1118870" y="765810"/>
                    <a:pt x="1094740" y="769620"/>
                  </a:cubicBezTo>
                  <a:cubicBezTo>
                    <a:pt x="1071880" y="772160"/>
                    <a:pt x="1050290" y="760730"/>
                    <a:pt x="1021080" y="745490"/>
                  </a:cubicBezTo>
                  <a:cubicBezTo>
                    <a:pt x="970280" y="716280"/>
                    <a:pt x="885190" y="632460"/>
                    <a:pt x="829310" y="579120"/>
                  </a:cubicBezTo>
                  <a:cubicBezTo>
                    <a:pt x="783590" y="534670"/>
                    <a:pt x="741680" y="491490"/>
                    <a:pt x="711200" y="448310"/>
                  </a:cubicBezTo>
                  <a:cubicBezTo>
                    <a:pt x="685800" y="412750"/>
                    <a:pt x="647700" y="372110"/>
                    <a:pt x="652780" y="342900"/>
                  </a:cubicBezTo>
                  <a:cubicBezTo>
                    <a:pt x="657860" y="314960"/>
                    <a:pt x="704850" y="275590"/>
                    <a:pt x="730250" y="275590"/>
                  </a:cubicBezTo>
                  <a:cubicBezTo>
                    <a:pt x="751840" y="274320"/>
                    <a:pt x="772160" y="300990"/>
                    <a:pt x="792480" y="323850"/>
                  </a:cubicBezTo>
                  <a:cubicBezTo>
                    <a:pt x="822960" y="356870"/>
                    <a:pt x="848360" y="412750"/>
                    <a:pt x="883920" y="462280"/>
                  </a:cubicBezTo>
                  <a:cubicBezTo>
                    <a:pt x="927100" y="521970"/>
                    <a:pt x="1018540" y="600710"/>
                    <a:pt x="1036320" y="652780"/>
                  </a:cubicBezTo>
                  <a:cubicBezTo>
                    <a:pt x="1046480" y="681990"/>
                    <a:pt x="1049020" y="713740"/>
                    <a:pt x="1035050" y="730250"/>
                  </a:cubicBezTo>
                  <a:cubicBezTo>
                    <a:pt x="1021080" y="746760"/>
                    <a:pt x="979170" y="755650"/>
                    <a:pt x="949960" y="748030"/>
                  </a:cubicBezTo>
                  <a:cubicBezTo>
                    <a:pt x="908050" y="736600"/>
                    <a:pt x="862330" y="670560"/>
                    <a:pt x="819150" y="624840"/>
                  </a:cubicBezTo>
                  <a:cubicBezTo>
                    <a:pt x="770890" y="572770"/>
                    <a:pt x="718820" y="509270"/>
                    <a:pt x="676910" y="450850"/>
                  </a:cubicBezTo>
                  <a:cubicBezTo>
                    <a:pt x="637540" y="396240"/>
                    <a:pt x="586740" y="326390"/>
                    <a:pt x="574040" y="288290"/>
                  </a:cubicBezTo>
                  <a:cubicBezTo>
                    <a:pt x="568960" y="270510"/>
                    <a:pt x="566420" y="257810"/>
                    <a:pt x="571500" y="245110"/>
                  </a:cubicBezTo>
                  <a:cubicBezTo>
                    <a:pt x="577850" y="229870"/>
                    <a:pt x="596900" y="209550"/>
                    <a:pt x="613410" y="204470"/>
                  </a:cubicBezTo>
                  <a:cubicBezTo>
                    <a:pt x="628650" y="199390"/>
                    <a:pt x="647700" y="203200"/>
                    <a:pt x="669290" y="214630"/>
                  </a:cubicBezTo>
                  <a:cubicBezTo>
                    <a:pt x="713740" y="240030"/>
                    <a:pt x="779780" y="347980"/>
                    <a:pt x="833120" y="401320"/>
                  </a:cubicBezTo>
                  <a:cubicBezTo>
                    <a:pt x="878840" y="445770"/>
                    <a:pt x="933450" y="483870"/>
                    <a:pt x="965200" y="516890"/>
                  </a:cubicBezTo>
                  <a:cubicBezTo>
                    <a:pt x="985520" y="539750"/>
                    <a:pt x="1004570" y="554990"/>
                    <a:pt x="1010920" y="579120"/>
                  </a:cubicBezTo>
                  <a:cubicBezTo>
                    <a:pt x="1017270" y="603250"/>
                    <a:pt x="1018540" y="648970"/>
                    <a:pt x="1002030" y="664210"/>
                  </a:cubicBezTo>
                  <a:cubicBezTo>
                    <a:pt x="985520" y="680720"/>
                    <a:pt x="941070" y="684530"/>
                    <a:pt x="911860" y="671830"/>
                  </a:cubicBezTo>
                  <a:cubicBezTo>
                    <a:pt x="868680" y="652780"/>
                    <a:pt x="833120" y="575310"/>
                    <a:pt x="791210" y="513080"/>
                  </a:cubicBezTo>
                  <a:cubicBezTo>
                    <a:pt x="736600" y="429260"/>
                    <a:pt x="635000" y="269240"/>
                    <a:pt x="618490" y="212090"/>
                  </a:cubicBezTo>
                  <a:cubicBezTo>
                    <a:pt x="612140" y="191770"/>
                    <a:pt x="610870" y="180340"/>
                    <a:pt x="615950" y="166370"/>
                  </a:cubicBezTo>
                  <a:cubicBezTo>
                    <a:pt x="622300" y="151130"/>
                    <a:pt x="641350" y="130810"/>
                    <a:pt x="657860" y="125730"/>
                  </a:cubicBezTo>
                  <a:cubicBezTo>
                    <a:pt x="674370" y="120650"/>
                    <a:pt x="693420" y="123190"/>
                    <a:pt x="716280" y="137160"/>
                  </a:cubicBezTo>
                  <a:cubicBezTo>
                    <a:pt x="775970" y="171450"/>
                    <a:pt x="919480" y="367030"/>
                    <a:pt x="971550" y="435610"/>
                  </a:cubicBezTo>
                  <a:cubicBezTo>
                    <a:pt x="996950" y="468630"/>
                    <a:pt x="1018540" y="485140"/>
                    <a:pt x="1023620" y="513080"/>
                  </a:cubicBezTo>
                  <a:cubicBezTo>
                    <a:pt x="1028700" y="542290"/>
                    <a:pt x="1022350" y="594360"/>
                    <a:pt x="1003300" y="607060"/>
                  </a:cubicBezTo>
                  <a:cubicBezTo>
                    <a:pt x="981710" y="621030"/>
                    <a:pt x="933450" y="609600"/>
                    <a:pt x="897890" y="585470"/>
                  </a:cubicBezTo>
                  <a:cubicBezTo>
                    <a:pt x="831850" y="541020"/>
                    <a:pt x="723900" y="351790"/>
                    <a:pt x="694690" y="276860"/>
                  </a:cubicBezTo>
                  <a:cubicBezTo>
                    <a:pt x="680720" y="237490"/>
                    <a:pt x="666750" y="201930"/>
                    <a:pt x="680720" y="182880"/>
                  </a:cubicBezTo>
                  <a:cubicBezTo>
                    <a:pt x="695960" y="162560"/>
                    <a:pt x="750570" y="149860"/>
                    <a:pt x="788670" y="163830"/>
                  </a:cubicBezTo>
                  <a:cubicBezTo>
                    <a:pt x="854710" y="189230"/>
                    <a:pt x="958850" y="369570"/>
                    <a:pt x="1004570" y="431800"/>
                  </a:cubicBezTo>
                  <a:cubicBezTo>
                    <a:pt x="1027430" y="464820"/>
                    <a:pt x="1043940" y="480060"/>
                    <a:pt x="1055370" y="508000"/>
                  </a:cubicBezTo>
                  <a:cubicBezTo>
                    <a:pt x="1066800" y="539750"/>
                    <a:pt x="1083310" y="591820"/>
                    <a:pt x="1071880" y="615950"/>
                  </a:cubicBezTo>
                  <a:cubicBezTo>
                    <a:pt x="1060450" y="636270"/>
                    <a:pt x="1022350" y="654050"/>
                    <a:pt x="1000760" y="650240"/>
                  </a:cubicBezTo>
                  <a:cubicBezTo>
                    <a:pt x="976630" y="646430"/>
                    <a:pt x="952500" y="609600"/>
                    <a:pt x="934720" y="586740"/>
                  </a:cubicBezTo>
                  <a:cubicBezTo>
                    <a:pt x="916940" y="563880"/>
                    <a:pt x="908050" y="546100"/>
                    <a:pt x="891540" y="513080"/>
                  </a:cubicBezTo>
                  <a:cubicBezTo>
                    <a:pt x="861060" y="449580"/>
                    <a:pt x="773430" y="284480"/>
                    <a:pt x="775970" y="227330"/>
                  </a:cubicBezTo>
                  <a:cubicBezTo>
                    <a:pt x="777240" y="203200"/>
                    <a:pt x="791210" y="186690"/>
                    <a:pt x="802640" y="175260"/>
                  </a:cubicBezTo>
                  <a:cubicBezTo>
                    <a:pt x="810260" y="168910"/>
                    <a:pt x="819150" y="165100"/>
                    <a:pt x="830580" y="165100"/>
                  </a:cubicBezTo>
                  <a:cubicBezTo>
                    <a:pt x="843280" y="163830"/>
                    <a:pt x="855980" y="165100"/>
                    <a:pt x="873760" y="175260"/>
                  </a:cubicBezTo>
                  <a:cubicBezTo>
                    <a:pt x="916940" y="201930"/>
                    <a:pt x="1018540" y="334010"/>
                    <a:pt x="1060450" y="389890"/>
                  </a:cubicBezTo>
                  <a:cubicBezTo>
                    <a:pt x="1084580" y="422910"/>
                    <a:pt x="1099820" y="444500"/>
                    <a:pt x="1113790" y="472440"/>
                  </a:cubicBezTo>
                  <a:cubicBezTo>
                    <a:pt x="1127760" y="500380"/>
                    <a:pt x="1145540" y="532130"/>
                    <a:pt x="1145540" y="560070"/>
                  </a:cubicBezTo>
                  <a:cubicBezTo>
                    <a:pt x="1145540" y="588010"/>
                    <a:pt x="1135380" y="631190"/>
                    <a:pt x="1116330" y="641350"/>
                  </a:cubicBezTo>
                  <a:cubicBezTo>
                    <a:pt x="1094740" y="652780"/>
                    <a:pt x="1043940" y="640080"/>
                    <a:pt x="1013460" y="612140"/>
                  </a:cubicBezTo>
                  <a:cubicBezTo>
                    <a:pt x="956310" y="560070"/>
                    <a:pt x="864870" y="340360"/>
                    <a:pt x="875030" y="276860"/>
                  </a:cubicBezTo>
                  <a:cubicBezTo>
                    <a:pt x="880110" y="247650"/>
                    <a:pt x="905510" y="222250"/>
                    <a:pt x="927100" y="218440"/>
                  </a:cubicBezTo>
                  <a:cubicBezTo>
                    <a:pt x="951230" y="214630"/>
                    <a:pt x="986790" y="242570"/>
                    <a:pt x="1018540" y="269240"/>
                  </a:cubicBezTo>
                  <a:cubicBezTo>
                    <a:pt x="1069340" y="313690"/>
                    <a:pt x="1148080" y="430530"/>
                    <a:pt x="1179830" y="482600"/>
                  </a:cubicBezTo>
                  <a:cubicBezTo>
                    <a:pt x="1196340" y="511810"/>
                    <a:pt x="1206500" y="525780"/>
                    <a:pt x="1211580" y="552450"/>
                  </a:cubicBezTo>
                  <a:cubicBezTo>
                    <a:pt x="1217930" y="582930"/>
                    <a:pt x="1223010" y="632460"/>
                    <a:pt x="1206500" y="655320"/>
                  </a:cubicBezTo>
                  <a:cubicBezTo>
                    <a:pt x="1191260" y="676910"/>
                    <a:pt x="1145540" y="694690"/>
                    <a:pt x="1122680" y="689610"/>
                  </a:cubicBezTo>
                  <a:cubicBezTo>
                    <a:pt x="1099820" y="683260"/>
                    <a:pt x="1085850" y="659130"/>
                    <a:pt x="1068070" y="628650"/>
                  </a:cubicBezTo>
                  <a:cubicBezTo>
                    <a:pt x="1033780" y="567690"/>
                    <a:pt x="972820" y="397510"/>
                    <a:pt x="963930" y="328930"/>
                  </a:cubicBezTo>
                  <a:cubicBezTo>
                    <a:pt x="960120" y="294640"/>
                    <a:pt x="956310" y="264160"/>
                    <a:pt x="971550" y="248920"/>
                  </a:cubicBezTo>
                  <a:cubicBezTo>
                    <a:pt x="989330" y="231140"/>
                    <a:pt x="1036320" y="223520"/>
                    <a:pt x="1070610" y="237490"/>
                  </a:cubicBezTo>
                  <a:cubicBezTo>
                    <a:pt x="1127760" y="259080"/>
                    <a:pt x="1215390" y="394970"/>
                    <a:pt x="1249680" y="453390"/>
                  </a:cubicBezTo>
                  <a:cubicBezTo>
                    <a:pt x="1270000" y="488950"/>
                    <a:pt x="1278890" y="514350"/>
                    <a:pt x="1285240" y="544830"/>
                  </a:cubicBezTo>
                  <a:cubicBezTo>
                    <a:pt x="1291590" y="575310"/>
                    <a:pt x="1297940" y="610870"/>
                    <a:pt x="1290320" y="637540"/>
                  </a:cubicBezTo>
                  <a:cubicBezTo>
                    <a:pt x="1282700" y="662940"/>
                    <a:pt x="1266190" y="695960"/>
                    <a:pt x="1244600" y="702310"/>
                  </a:cubicBezTo>
                  <a:cubicBezTo>
                    <a:pt x="1220470" y="711200"/>
                    <a:pt x="1174750" y="692150"/>
                    <a:pt x="1151890" y="673100"/>
                  </a:cubicBezTo>
                  <a:cubicBezTo>
                    <a:pt x="1129030" y="654050"/>
                    <a:pt x="1122680" y="624840"/>
                    <a:pt x="1107440" y="588010"/>
                  </a:cubicBezTo>
                  <a:cubicBezTo>
                    <a:pt x="1082040" y="525780"/>
                    <a:pt x="1042670" y="405130"/>
                    <a:pt x="1026160" y="330200"/>
                  </a:cubicBezTo>
                  <a:cubicBezTo>
                    <a:pt x="1012190" y="273050"/>
                    <a:pt x="991870" y="209550"/>
                    <a:pt x="1004570" y="176530"/>
                  </a:cubicBezTo>
                  <a:cubicBezTo>
                    <a:pt x="1010920" y="157480"/>
                    <a:pt x="1031240" y="142240"/>
                    <a:pt x="1047750" y="138430"/>
                  </a:cubicBezTo>
                  <a:cubicBezTo>
                    <a:pt x="1064260" y="134620"/>
                    <a:pt x="1083310" y="137160"/>
                    <a:pt x="1103630" y="152400"/>
                  </a:cubicBezTo>
                  <a:cubicBezTo>
                    <a:pt x="1160780" y="194310"/>
                    <a:pt x="1289050" y="433070"/>
                    <a:pt x="1320800" y="519430"/>
                  </a:cubicBezTo>
                  <a:cubicBezTo>
                    <a:pt x="1336040" y="562610"/>
                    <a:pt x="1339850" y="589280"/>
                    <a:pt x="1337310" y="622300"/>
                  </a:cubicBezTo>
                  <a:cubicBezTo>
                    <a:pt x="1334770" y="651510"/>
                    <a:pt x="1328420" y="693420"/>
                    <a:pt x="1308100" y="707390"/>
                  </a:cubicBezTo>
                  <a:cubicBezTo>
                    <a:pt x="1287780" y="722630"/>
                    <a:pt x="1239520" y="721360"/>
                    <a:pt x="1216660" y="709930"/>
                  </a:cubicBezTo>
                  <a:cubicBezTo>
                    <a:pt x="1195070" y="698500"/>
                    <a:pt x="1186180" y="671830"/>
                    <a:pt x="1170940" y="642620"/>
                  </a:cubicBezTo>
                  <a:cubicBezTo>
                    <a:pt x="1150620" y="601980"/>
                    <a:pt x="1127760" y="534670"/>
                    <a:pt x="1113790" y="477520"/>
                  </a:cubicBezTo>
                  <a:cubicBezTo>
                    <a:pt x="1099820" y="420370"/>
                    <a:pt x="1098550" y="339090"/>
                    <a:pt x="1085850" y="302260"/>
                  </a:cubicBezTo>
                  <a:cubicBezTo>
                    <a:pt x="1078230" y="284480"/>
                    <a:pt x="1065530" y="279400"/>
                    <a:pt x="1062990" y="265430"/>
                  </a:cubicBezTo>
                  <a:cubicBezTo>
                    <a:pt x="1060450" y="251460"/>
                    <a:pt x="1061720" y="233680"/>
                    <a:pt x="1070610" y="222250"/>
                  </a:cubicBezTo>
                  <a:cubicBezTo>
                    <a:pt x="1079500" y="209550"/>
                    <a:pt x="1102360" y="194310"/>
                    <a:pt x="1118870" y="193040"/>
                  </a:cubicBezTo>
                  <a:cubicBezTo>
                    <a:pt x="1132840" y="190500"/>
                    <a:pt x="1144270" y="194310"/>
                    <a:pt x="1160780" y="205740"/>
                  </a:cubicBezTo>
                  <a:cubicBezTo>
                    <a:pt x="1200150" y="232410"/>
                    <a:pt x="1290320" y="351790"/>
                    <a:pt x="1320800" y="406400"/>
                  </a:cubicBezTo>
                  <a:cubicBezTo>
                    <a:pt x="1338580" y="438150"/>
                    <a:pt x="1346200" y="461010"/>
                    <a:pt x="1351280" y="490220"/>
                  </a:cubicBezTo>
                  <a:cubicBezTo>
                    <a:pt x="1356360" y="519430"/>
                    <a:pt x="1362710" y="554990"/>
                    <a:pt x="1352550" y="581660"/>
                  </a:cubicBezTo>
                  <a:cubicBezTo>
                    <a:pt x="1342390" y="608330"/>
                    <a:pt x="1314450" y="645160"/>
                    <a:pt x="1290320" y="648970"/>
                  </a:cubicBezTo>
                  <a:cubicBezTo>
                    <a:pt x="1266190" y="654050"/>
                    <a:pt x="1234440" y="636270"/>
                    <a:pt x="1210310" y="610870"/>
                  </a:cubicBezTo>
                  <a:cubicBezTo>
                    <a:pt x="1169670" y="566420"/>
                    <a:pt x="1127760" y="430530"/>
                    <a:pt x="1111250" y="367030"/>
                  </a:cubicBezTo>
                  <a:cubicBezTo>
                    <a:pt x="1101090" y="330200"/>
                    <a:pt x="1088390" y="299720"/>
                    <a:pt x="1099820" y="275590"/>
                  </a:cubicBezTo>
                  <a:cubicBezTo>
                    <a:pt x="1111250" y="250190"/>
                    <a:pt x="1153160" y="224790"/>
                    <a:pt x="1181100" y="220980"/>
                  </a:cubicBezTo>
                  <a:cubicBezTo>
                    <a:pt x="1206500" y="218440"/>
                    <a:pt x="1235710" y="237490"/>
                    <a:pt x="1262380" y="251460"/>
                  </a:cubicBezTo>
                  <a:cubicBezTo>
                    <a:pt x="1289050" y="265430"/>
                    <a:pt x="1318260" y="285750"/>
                    <a:pt x="1338580" y="309880"/>
                  </a:cubicBezTo>
                  <a:cubicBezTo>
                    <a:pt x="1357630" y="332740"/>
                    <a:pt x="1374140" y="364490"/>
                    <a:pt x="1381760" y="392430"/>
                  </a:cubicBezTo>
                  <a:cubicBezTo>
                    <a:pt x="1388110" y="417830"/>
                    <a:pt x="1385570" y="445770"/>
                    <a:pt x="1383030" y="471170"/>
                  </a:cubicBezTo>
                  <a:cubicBezTo>
                    <a:pt x="1380490" y="499110"/>
                    <a:pt x="1375410" y="528320"/>
                    <a:pt x="1365250" y="553720"/>
                  </a:cubicBezTo>
                  <a:cubicBezTo>
                    <a:pt x="1353820" y="580390"/>
                    <a:pt x="1338580" y="610870"/>
                    <a:pt x="1318260" y="628650"/>
                  </a:cubicBezTo>
                  <a:cubicBezTo>
                    <a:pt x="1297940" y="646430"/>
                    <a:pt x="1268730" y="662940"/>
                    <a:pt x="1242060" y="664210"/>
                  </a:cubicBezTo>
                  <a:cubicBezTo>
                    <a:pt x="1211580" y="664210"/>
                    <a:pt x="1168400" y="646430"/>
                    <a:pt x="1148080" y="623570"/>
                  </a:cubicBezTo>
                  <a:cubicBezTo>
                    <a:pt x="1126490" y="600710"/>
                    <a:pt x="1117600" y="561340"/>
                    <a:pt x="1116330" y="528320"/>
                  </a:cubicBezTo>
                  <a:cubicBezTo>
                    <a:pt x="1113790" y="496570"/>
                    <a:pt x="1121410" y="464820"/>
                    <a:pt x="1134110" y="429260"/>
                  </a:cubicBezTo>
                  <a:cubicBezTo>
                    <a:pt x="1151890" y="382270"/>
                    <a:pt x="1187450" y="311150"/>
                    <a:pt x="1223010" y="275590"/>
                  </a:cubicBezTo>
                  <a:cubicBezTo>
                    <a:pt x="1249680" y="248920"/>
                    <a:pt x="1282700" y="229870"/>
                    <a:pt x="1314450" y="223520"/>
                  </a:cubicBezTo>
                  <a:cubicBezTo>
                    <a:pt x="1344930" y="215900"/>
                    <a:pt x="1380490" y="219710"/>
                    <a:pt x="1407160" y="232410"/>
                  </a:cubicBezTo>
                  <a:cubicBezTo>
                    <a:pt x="1433830" y="243840"/>
                    <a:pt x="1461770" y="267970"/>
                    <a:pt x="1473200" y="292100"/>
                  </a:cubicBezTo>
                  <a:cubicBezTo>
                    <a:pt x="1484630" y="314960"/>
                    <a:pt x="1483360" y="347980"/>
                    <a:pt x="1478280" y="374650"/>
                  </a:cubicBezTo>
                  <a:cubicBezTo>
                    <a:pt x="1473200" y="401320"/>
                    <a:pt x="1457960" y="430530"/>
                    <a:pt x="1440180" y="450850"/>
                  </a:cubicBezTo>
                  <a:cubicBezTo>
                    <a:pt x="1421130" y="471170"/>
                    <a:pt x="1393190" y="495300"/>
                    <a:pt x="1369060" y="497840"/>
                  </a:cubicBezTo>
                  <a:cubicBezTo>
                    <a:pt x="1344930" y="500380"/>
                    <a:pt x="1310640" y="487680"/>
                    <a:pt x="1294130" y="469900"/>
                  </a:cubicBezTo>
                  <a:cubicBezTo>
                    <a:pt x="1278890" y="450850"/>
                    <a:pt x="1272540" y="411480"/>
                    <a:pt x="1276350" y="383540"/>
                  </a:cubicBezTo>
                  <a:cubicBezTo>
                    <a:pt x="1280160" y="355600"/>
                    <a:pt x="1296670" y="327660"/>
                    <a:pt x="1316990" y="302260"/>
                  </a:cubicBezTo>
                  <a:cubicBezTo>
                    <a:pt x="1343660" y="267970"/>
                    <a:pt x="1403350" y="219710"/>
                    <a:pt x="1432560" y="203200"/>
                  </a:cubicBezTo>
                  <a:cubicBezTo>
                    <a:pt x="1447800" y="194310"/>
                    <a:pt x="1457960" y="190500"/>
                    <a:pt x="1470660" y="190500"/>
                  </a:cubicBezTo>
                  <a:cubicBezTo>
                    <a:pt x="1483360" y="191770"/>
                    <a:pt x="1499870" y="199390"/>
                    <a:pt x="1508760" y="207010"/>
                  </a:cubicBezTo>
                  <a:cubicBezTo>
                    <a:pt x="1515110" y="213360"/>
                    <a:pt x="1520190" y="220980"/>
                    <a:pt x="1522730" y="229870"/>
                  </a:cubicBezTo>
                  <a:cubicBezTo>
                    <a:pt x="1525270" y="241300"/>
                    <a:pt x="1525270" y="260350"/>
                    <a:pt x="1520190" y="270510"/>
                  </a:cubicBezTo>
                  <a:cubicBezTo>
                    <a:pt x="1517650" y="279400"/>
                    <a:pt x="1503680" y="293370"/>
                    <a:pt x="1503680" y="293370"/>
                  </a:cubicBezTo>
                </a:path>
              </a:pathLst>
            </a:custGeom>
            <a:solidFill>
              <a:srgbClr val="FFFFFF"/>
            </a:solidFill>
            <a:ln cap="sq">
              <a:noFill/>
              <a:prstDash val="solid"/>
              <a:miter/>
            </a:ln>
          </p:spPr>
        </p:sp>
      </p:grpSp>
      <p:grpSp>
        <p:nvGrpSpPr>
          <p:cNvPr name="Group 25" id="25"/>
          <p:cNvGrpSpPr/>
          <p:nvPr/>
        </p:nvGrpSpPr>
        <p:grpSpPr>
          <a:xfrm rot="0">
            <a:off x="11988165" y="8040053"/>
            <a:ext cx="421005" cy="320992"/>
            <a:chOff x="0" y="0"/>
            <a:chExt cx="561340" cy="427990"/>
          </a:xfrm>
        </p:grpSpPr>
        <p:sp>
          <p:nvSpPr>
            <p:cNvPr name="Freeform 26" id="26"/>
            <p:cNvSpPr/>
            <p:nvPr/>
          </p:nvSpPr>
          <p:spPr>
            <a:xfrm flipH="false" flipV="false" rot="0">
              <a:off x="60960" y="49530"/>
              <a:ext cx="458470" cy="330200"/>
            </a:xfrm>
            <a:custGeom>
              <a:avLst/>
              <a:gdLst/>
              <a:ahLst/>
              <a:cxnLst/>
              <a:rect r="r" b="b" t="t" l="l"/>
              <a:pathLst>
                <a:path h="330200" w="458470">
                  <a:moveTo>
                    <a:pt x="0" y="207010"/>
                  </a:moveTo>
                  <a:cubicBezTo>
                    <a:pt x="2540" y="63500"/>
                    <a:pt x="36830" y="35560"/>
                    <a:pt x="69850" y="38100"/>
                  </a:cubicBezTo>
                  <a:cubicBezTo>
                    <a:pt x="133350" y="40640"/>
                    <a:pt x="341630" y="233680"/>
                    <a:pt x="335280" y="242570"/>
                  </a:cubicBezTo>
                  <a:cubicBezTo>
                    <a:pt x="330200" y="251460"/>
                    <a:pt x="138430" y="165100"/>
                    <a:pt x="90170" y="127000"/>
                  </a:cubicBezTo>
                  <a:cubicBezTo>
                    <a:pt x="63500" y="105410"/>
                    <a:pt x="36830" y="83820"/>
                    <a:pt x="38100" y="64770"/>
                  </a:cubicBezTo>
                  <a:cubicBezTo>
                    <a:pt x="40640" y="43180"/>
                    <a:pt x="88900" y="15240"/>
                    <a:pt x="107950" y="6350"/>
                  </a:cubicBezTo>
                  <a:cubicBezTo>
                    <a:pt x="118110" y="1270"/>
                    <a:pt x="124460" y="0"/>
                    <a:pt x="134620" y="1270"/>
                  </a:cubicBezTo>
                  <a:cubicBezTo>
                    <a:pt x="146050" y="2540"/>
                    <a:pt x="162560" y="7620"/>
                    <a:pt x="172720" y="16510"/>
                  </a:cubicBezTo>
                  <a:cubicBezTo>
                    <a:pt x="181610" y="25400"/>
                    <a:pt x="187960" y="41910"/>
                    <a:pt x="190500" y="53340"/>
                  </a:cubicBezTo>
                  <a:cubicBezTo>
                    <a:pt x="191770" y="63500"/>
                    <a:pt x="187960" y="81280"/>
                    <a:pt x="185420" y="81280"/>
                  </a:cubicBezTo>
                  <a:cubicBezTo>
                    <a:pt x="182880" y="81280"/>
                    <a:pt x="172720" y="20320"/>
                    <a:pt x="175260" y="20320"/>
                  </a:cubicBezTo>
                  <a:cubicBezTo>
                    <a:pt x="176530" y="19050"/>
                    <a:pt x="190500" y="40640"/>
                    <a:pt x="190500" y="53340"/>
                  </a:cubicBezTo>
                  <a:cubicBezTo>
                    <a:pt x="190500" y="68580"/>
                    <a:pt x="181610" y="93980"/>
                    <a:pt x="168910" y="102870"/>
                  </a:cubicBezTo>
                  <a:cubicBezTo>
                    <a:pt x="156210" y="113030"/>
                    <a:pt x="130810" y="116840"/>
                    <a:pt x="115570" y="114300"/>
                  </a:cubicBezTo>
                  <a:cubicBezTo>
                    <a:pt x="104140" y="111760"/>
                    <a:pt x="92710" y="102870"/>
                    <a:pt x="86360" y="92710"/>
                  </a:cubicBezTo>
                  <a:cubicBezTo>
                    <a:pt x="78740" y="83820"/>
                    <a:pt x="74930" y="69850"/>
                    <a:pt x="74930" y="57150"/>
                  </a:cubicBezTo>
                  <a:cubicBezTo>
                    <a:pt x="74930" y="45720"/>
                    <a:pt x="78740" y="31750"/>
                    <a:pt x="87630" y="22860"/>
                  </a:cubicBezTo>
                  <a:cubicBezTo>
                    <a:pt x="97790" y="11430"/>
                    <a:pt x="120650" y="0"/>
                    <a:pt x="137160" y="1270"/>
                  </a:cubicBezTo>
                  <a:cubicBezTo>
                    <a:pt x="152400" y="2540"/>
                    <a:pt x="173990" y="16510"/>
                    <a:pt x="182880" y="30480"/>
                  </a:cubicBezTo>
                  <a:cubicBezTo>
                    <a:pt x="190500" y="43180"/>
                    <a:pt x="191770" y="69850"/>
                    <a:pt x="184150" y="83820"/>
                  </a:cubicBezTo>
                  <a:cubicBezTo>
                    <a:pt x="177800" y="97790"/>
                    <a:pt x="154940" y="113030"/>
                    <a:pt x="140970" y="115570"/>
                  </a:cubicBezTo>
                  <a:cubicBezTo>
                    <a:pt x="128270" y="118110"/>
                    <a:pt x="114300" y="118110"/>
                    <a:pt x="104140" y="109220"/>
                  </a:cubicBezTo>
                  <a:cubicBezTo>
                    <a:pt x="90170" y="97790"/>
                    <a:pt x="74930" y="54610"/>
                    <a:pt x="78740" y="36830"/>
                  </a:cubicBezTo>
                  <a:cubicBezTo>
                    <a:pt x="82550" y="22860"/>
                    <a:pt x="96520" y="12700"/>
                    <a:pt x="106680" y="6350"/>
                  </a:cubicBezTo>
                  <a:cubicBezTo>
                    <a:pt x="115570" y="2540"/>
                    <a:pt x="124460" y="0"/>
                    <a:pt x="134620" y="1270"/>
                  </a:cubicBezTo>
                  <a:cubicBezTo>
                    <a:pt x="148590" y="2540"/>
                    <a:pt x="172720" y="13970"/>
                    <a:pt x="181610" y="27940"/>
                  </a:cubicBezTo>
                  <a:cubicBezTo>
                    <a:pt x="189230" y="40640"/>
                    <a:pt x="181610" y="80010"/>
                    <a:pt x="185420" y="81280"/>
                  </a:cubicBezTo>
                  <a:cubicBezTo>
                    <a:pt x="189230" y="81280"/>
                    <a:pt x="190500" y="45720"/>
                    <a:pt x="204470" y="41910"/>
                  </a:cubicBezTo>
                  <a:cubicBezTo>
                    <a:pt x="237490" y="31750"/>
                    <a:pt x="403860" y="125730"/>
                    <a:pt x="436880" y="173990"/>
                  </a:cubicBezTo>
                  <a:cubicBezTo>
                    <a:pt x="455930" y="200660"/>
                    <a:pt x="458470" y="236220"/>
                    <a:pt x="449580" y="259080"/>
                  </a:cubicBezTo>
                  <a:cubicBezTo>
                    <a:pt x="440690" y="283210"/>
                    <a:pt x="408940" y="302260"/>
                    <a:pt x="383540" y="313690"/>
                  </a:cubicBezTo>
                  <a:cubicBezTo>
                    <a:pt x="356870" y="325120"/>
                    <a:pt x="322580" y="330200"/>
                    <a:pt x="292100" y="326390"/>
                  </a:cubicBezTo>
                  <a:cubicBezTo>
                    <a:pt x="262890" y="322580"/>
                    <a:pt x="233680" y="306070"/>
                    <a:pt x="207010" y="289560"/>
                  </a:cubicBezTo>
                  <a:cubicBezTo>
                    <a:pt x="180340" y="273050"/>
                    <a:pt x="151130" y="255270"/>
                    <a:pt x="133350" y="231140"/>
                  </a:cubicBezTo>
                  <a:cubicBezTo>
                    <a:pt x="116840" y="205740"/>
                    <a:pt x="109220" y="142240"/>
                    <a:pt x="106680" y="142240"/>
                  </a:cubicBezTo>
                  <a:cubicBezTo>
                    <a:pt x="104140" y="143510"/>
                    <a:pt x="118110" y="193040"/>
                    <a:pt x="113030" y="210820"/>
                  </a:cubicBezTo>
                  <a:cubicBezTo>
                    <a:pt x="109220" y="224790"/>
                    <a:pt x="99060" y="237490"/>
                    <a:pt x="87630" y="243840"/>
                  </a:cubicBezTo>
                  <a:cubicBezTo>
                    <a:pt x="74930" y="251460"/>
                    <a:pt x="49530" y="254000"/>
                    <a:pt x="34290" y="248920"/>
                  </a:cubicBezTo>
                  <a:cubicBezTo>
                    <a:pt x="20320" y="242570"/>
                    <a:pt x="0" y="207010"/>
                    <a:pt x="0" y="207010"/>
                  </a:cubicBezTo>
                </a:path>
              </a:pathLst>
            </a:custGeom>
            <a:solidFill>
              <a:srgbClr val="FFFFFF"/>
            </a:solidFill>
            <a:ln cap="sq">
              <a:noFill/>
              <a:prstDash val="solid"/>
              <a:miter/>
            </a:ln>
          </p:spPr>
        </p:sp>
      </p:grpSp>
      <p:grpSp>
        <p:nvGrpSpPr>
          <p:cNvPr name="Group 27" id="27"/>
          <p:cNvGrpSpPr/>
          <p:nvPr/>
        </p:nvGrpSpPr>
        <p:grpSpPr>
          <a:xfrm rot="0">
            <a:off x="11258550" y="7815262"/>
            <a:ext cx="671512" cy="522922"/>
            <a:chOff x="0" y="0"/>
            <a:chExt cx="895350" cy="697230"/>
          </a:xfrm>
        </p:grpSpPr>
        <p:sp>
          <p:nvSpPr>
            <p:cNvPr name="Freeform 28" id="28"/>
            <p:cNvSpPr/>
            <p:nvPr/>
          </p:nvSpPr>
          <p:spPr>
            <a:xfrm flipH="false" flipV="false" rot="0">
              <a:off x="50800" y="50800"/>
              <a:ext cx="793750" cy="594360"/>
            </a:xfrm>
            <a:custGeom>
              <a:avLst/>
              <a:gdLst/>
              <a:ahLst/>
              <a:cxnLst/>
              <a:rect r="r" b="b" t="t" l="l"/>
              <a:pathLst>
                <a:path h="594360" w="793750">
                  <a:moveTo>
                    <a:pt x="0" y="85090"/>
                  </a:moveTo>
                  <a:cubicBezTo>
                    <a:pt x="2540" y="67310"/>
                    <a:pt x="3810" y="62230"/>
                    <a:pt x="5080" y="58420"/>
                  </a:cubicBezTo>
                  <a:cubicBezTo>
                    <a:pt x="6350" y="53340"/>
                    <a:pt x="8890" y="49530"/>
                    <a:pt x="12700" y="45720"/>
                  </a:cubicBezTo>
                  <a:cubicBezTo>
                    <a:pt x="15240" y="41910"/>
                    <a:pt x="17780" y="39370"/>
                    <a:pt x="21590" y="35560"/>
                  </a:cubicBezTo>
                  <a:cubicBezTo>
                    <a:pt x="25400" y="33020"/>
                    <a:pt x="29210" y="30480"/>
                    <a:pt x="34290" y="27940"/>
                  </a:cubicBezTo>
                  <a:cubicBezTo>
                    <a:pt x="38100" y="26670"/>
                    <a:pt x="41910" y="25400"/>
                    <a:pt x="46990" y="24130"/>
                  </a:cubicBezTo>
                  <a:cubicBezTo>
                    <a:pt x="50800" y="22860"/>
                    <a:pt x="55880" y="22860"/>
                    <a:pt x="60960" y="22860"/>
                  </a:cubicBezTo>
                  <a:cubicBezTo>
                    <a:pt x="66040" y="22860"/>
                    <a:pt x="74930" y="25400"/>
                    <a:pt x="74930" y="25400"/>
                  </a:cubicBezTo>
                  <a:cubicBezTo>
                    <a:pt x="74930" y="25400"/>
                    <a:pt x="85090" y="25400"/>
                    <a:pt x="92710" y="27940"/>
                  </a:cubicBezTo>
                  <a:cubicBezTo>
                    <a:pt x="107950" y="31750"/>
                    <a:pt x="138430" y="53340"/>
                    <a:pt x="162560" y="59690"/>
                  </a:cubicBezTo>
                  <a:cubicBezTo>
                    <a:pt x="187960" y="67310"/>
                    <a:pt x="213360" y="66040"/>
                    <a:pt x="238760" y="68580"/>
                  </a:cubicBezTo>
                  <a:cubicBezTo>
                    <a:pt x="265430" y="71120"/>
                    <a:pt x="293370" y="77470"/>
                    <a:pt x="320040" y="76200"/>
                  </a:cubicBezTo>
                  <a:cubicBezTo>
                    <a:pt x="345440" y="76200"/>
                    <a:pt x="386080" y="64770"/>
                    <a:pt x="397510" y="66040"/>
                  </a:cubicBezTo>
                  <a:cubicBezTo>
                    <a:pt x="400050" y="66040"/>
                    <a:pt x="401320" y="68580"/>
                    <a:pt x="402590" y="68580"/>
                  </a:cubicBezTo>
                  <a:cubicBezTo>
                    <a:pt x="402590" y="67310"/>
                    <a:pt x="402590" y="67310"/>
                    <a:pt x="402590" y="67310"/>
                  </a:cubicBezTo>
                  <a:cubicBezTo>
                    <a:pt x="401320" y="66040"/>
                    <a:pt x="401320" y="59690"/>
                    <a:pt x="401320" y="59690"/>
                  </a:cubicBezTo>
                  <a:cubicBezTo>
                    <a:pt x="401320" y="59690"/>
                    <a:pt x="401320" y="54610"/>
                    <a:pt x="402590" y="52070"/>
                  </a:cubicBezTo>
                  <a:cubicBezTo>
                    <a:pt x="402590" y="49530"/>
                    <a:pt x="402590" y="45720"/>
                    <a:pt x="402590" y="45720"/>
                  </a:cubicBezTo>
                  <a:cubicBezTo>
                    <a:pt x="403860" y="44450"/>
                    <a:pt x="405130" y="40640"/>
                    <a:pt x="406400" y="38100"/>
                  </a:cubicBezTo>
                  <a:cubicBezTo>
                    <a:pt x="406400" y="35560"/>
                    <a:pt x="408940" y="31750"/>
                    <a:pt x="408940" y="31750"/>
                  </a:cubicBezTo>
                  <a:cubicBezTo>
                    <a:pt x="408940" y="31750"/>
                    <a:pt x="411480" y="27940"/>
                    <a:pt x="412750" y="25400"/>
                  </a:cubicBezTo>
                  <a:cubicBezTo>
                    <a:pt x="414020" y="22860"/>
                    <a:pt x="416560" y="19050"/>
                    <a:pt x="416560" y="19050"/>
                  </a:cubicBezTo>
                  <a:cubicBezTo>
                    <a:pt x="417830" y="19050"/>
                    <a:pt x="420370" y="16510"/>
                    <a:pt x="422910" y="13970"/>
                  </a:cubicBezTo>
                  <a:cubicBezTo>
                    <a:pt x="424180" y="12700"/>
                    <a:pt x="427990" y="10160"/>
                    <a:pt x="427990" y="10160"/>
                  </a:cubicBezTo>
                  <a:cubicBezTo>
                    <a:pt x="427990" y="8890"/>
                    <a:pt x="433070" y="7620"/>
                    <a:pt x="434340" y="6350"/>
                  </a:cubicBezTo>
                  <a:cubicBezTo>
                    <a:pt x="436880" y="5080"/>
                    <a:pt x="441960" y="2540"/>
                    <a:pt x="441960" y="2540"/>
                  </a:cubicBezTo>
                  <a:cubicBezTo>
                    <a:pt x="441960" y="2540"/>
                    <a:pt x="445770" y="1270"/>
                    <a:pt x="448310" y="1270"/>
                  </a:cubicBezTo>
                  <a:cubicBezTo>
                    <a:pt x="450850" y="0"/>
                    <a:pt x="455930" y="0"/>
                    <a:pt x="455930" y="0"/>
                  </a:cubicBezTo>
                  <a:cubicBezTo>
                    <a:pt x="455930" y="0"/>
                    <a:pt x="461010" y="0"/>
                    <a:pt x="463550" y="0"/>
                  </a:cubicBezTo>
                  <a:cubicBezTo>
                    <a:pt x="466090" y="0"/>
                    <a:pt x="471170" y="0"/>
                    <a:pt x="471170" y="0"/>
                  </a:cubicBezTo>
                  <a:cubicBezTo>
                    <a:pt x="471170" y="0"/>
                    <a:pt x="474980" y="1270"/>
                    <a:pt x="477520" y="1270"/>
                  </a:cubicBezTo>
                  <a:cubicBezTo>
                    <a:pt x="480060" y="2540"/>
                    <a:pt x="485140" y="3810"/>
                    <a:pt x="485140" y="3810"/>
                  </a:cubicBezTo>
                  <a:cubicBezTo>
                    <a:pt x="485140" y="3810"/>
                    <a:pt x="488950" y="5080"/>
                    <a:pt x="491490" y="6350"/>
                  </a:cubicBezTo>
                  <a:cubicBezTo>
                    <a:pt x="494030" y="7620"/>
                    <a:pt x="497840" y="10160"/>
                    <a:pt x="497840" y="10160"/>
                  </a:cubicBezTo>
                  <a:cubicBezTo>
                    <a:pt x="497840" y="10160"/>
                    <a:pt x="501650" y="13970"/>
                    <a:pt x="504190" y="15240"/>
                  </a:cubicBezTo>
                  <a:cubicBezTo>
                    <a:pt x="505460" y="16510"/>
                    <a:pt x="509270" y="20320"/>
                    <a:pt x="509270" y="20320"/>
                  </a:cubicBezTo>
                  <a:cubicBezTo>
                    <a:pt x="509270" y="20320"/>
                    <a:pt x="511810" y="24130"/>
                    <a:pt x="513080" y="26670"/>
                  </a:cubicBezTo>
                  <a:cubicBezTo>
                    <a:pt x="514350" y="27940"/>
                    <a:pt x="515620" y="30480"/>
                    <a:pt x="516890" y="33020"/>
                  </a:cubicBezTo>
                  <a:cubicBezTo>
                    <a:pt x="520700" y="38100"/>
                    <a:pt x="529590" y="52070"/>
                    <a:pt x="533400" y="54610"/>
                  </a:cubicBezTo>
                  <a:cubicBezTo>
                    <a:pt x="534670" y="55880"/>
                    <a:pt x="535940" y="55880"/>
                    <a:pt x="535940" y="55880"/>
                  </a:cubicBezTo>
                  <a:cubicBezTo>
                    <a:pt x="535940" y="57150"/>
                    <a:pt x="535940" y="57150"/>
                    <a:pt x="535940" y="58420"/>
                  </a:cubicBezTo>
                  <a:cubicBezTo>
                    <a:pt x="535940" y="62230"/>
                    <a:pt x="553720" y="83820"/>
                    <a:pt x="561340" y="92710"/>
                  </a:cubicBezTo>
                  <a:cubicBezTo>
                    <a:pt x="566420" y="100330"/>
                    <a:pt x="575310" y="109220"/>
                    <a:pt x="576580" y="110490"/>
                  </a:cubicBezTo>
                  <a:cubicBezTo>
                    <a:pt x="576580" y="110490"/>
                    <a:pt x="577850" y="110490"/>
                    <a:pt x="577850" y="110490"/>
                  </a:cubicBezTo>
                  <a:cubicBezTo>
                    <a:pt x="577850" y="110490"/>
                    <a:pt x="581660" y="113030"/>
                    <a:pt x="582930" y="114300"/>
                  </a:cubicBezTo>
                  <a:cubicBezTo>
                    <a:pt x="585470" y="115570"/>
                    <a:pt x="589280" y="119380"/>
                    <a:pt x="589280" y="119380"/>
                  </a:cubicBezTo>
                  <a:cubicBezTo>
                    <a:pt x="590550" y="119380"/>
                    <a:pt x="609600" y="139700"/>
                    <a:pt x="621030" y="153670"/>
                  </a:cubicBezTo>
                  <a:cubicBezTo>
                    <a:pt x="636270" y="170180"/>
                    <a:pt x="661670" y="200660"/>
                    <a:pt x="668020" y="213360"/>
                  </a:cubicBezTo>
                  <a:cubicBezTo>
                    <a:pt x="670560" y="218440"/>
                    <a:pt x="670560" y="223520"/>
                    <a:pt x="670560" y="226060"/>
                  </a:cubicBezTo>
                  <a:cubicBezTo>
                    <a:pt x="671830" y="226060"/>
                    <a:pt x="671830" y="226060"/>
                    <a:pt x="673100" y="226060"/>
                  </a:cubicBezTo>
                  <a:cubicBezTo>
                    <a:pt x="678180" y="231140"/>
                    <a:pt x="716280" y="264160"/>
                    <a:pt x="730250" y="279400"/>
                  </a:cubicBezTo>
                  <a:cubicBezTo>
                    <a:pt x="740410" y="290830"/>
                    <a:pt x="754380" y="307340"/>
                    <a:pt x="754380" y="308610"/>
                  </a:cubicBezTo>
                  <a:cubicBezTo>
                    <a:pt x="754380" y="308610"/>
                    <a:pt x="756920" y="312420"/>
                    <a:pt x="758190" y="314960"/>
                  </a:cubicBezTo>
                  <a:cubicBezTo>
                    <a:pt x="759460" y="316230"/>
                    <a:pt x="762000" y="321310"/>
                    <a:pt x="762000" y="321310"/>
                  </a:cubicBezTo>
                  <a:cubicBezTo>
                    <a:pt x="762000" y="321310"/>
                    <a:pt x="763270" y="326390"/>
                    <a:pt x="764540" y="327660"/>
                  </a:cubicBezTo>
                  <a:cubicBezTo>
                    <a:pt x="764540" y="330200"/>
                    <a:pt x="765810" y="335280"/>
                    <a:pt x="765810" y="335280"/>
                  </a:cubicBezTo>
                  <a:cubicBezTo>
                    <a:pt x="765810" y="335280"/>
                    <a:pt x="765810" y="340360"/>
                    <a:pt x="767080" y="342900"/>
                  </a:cubicBezTo>
                  <a:cubicBezTo>
                    <a:pt x="767080" y="345440"/>
                    <a:pt x="767080" y="350520"/>
                    <a:pt x="767080" y="350520"/>
                  </a:cubicBezTo>
                  <a:cubicBezTo>
                    <a:pt x="767080" y="350520"/>
                    <a:pt x="765810" y="355600"/>
                    <a:pt x="765810" y="358140"/>
                  </a:cubicBezTo>
                  <a:cubicBezTo>
                    <a:pt x="764540" y="360680"/>
                    <a:pt x="763270" y="364490"/>
                    <a:pt x="763270" y="364490"/>
                  </a:cubicBezTo>
                  <a:cubicBezTo>
                    <a:pt x="763270" y="364490"/>
                    <a:pt x="762000" y="369570"/>
                    <a:pt x="760730" y="372110"/>
                  </a:cubicBezTo>
                  <a:cubicBezTo>
                    <a:pt x="759460" y="374650"/>
                    <a:pt x="756920" y="378460"/>
                    <a:pt x="756920" y="378460"/>
                  </a:cubicBezTo>
                  <a:cubicBezTo>
                    <a:pt x="756920" y="378460"/>
                    <a:pt x="754380" y="382270"/>
                    <a:pt x="753110" y="384810"/>
                  </a:cubicBezTo>
                  <a:cubicBezTo>
                    <a:pt x="750570" y="386080"/>
                    <a:pt x="748030" y="389890"/>
                    <a:pt x="748030" y="389890"/>
                  </a:cubicBezTo>
                  <a:cubicBezTo>
                    <a:pt x="748030" y="389890"/>
                    <a:pt x="744220" y="392430"/>
                    <a:pt x="744220" y="393700"/>
                  </a:cubicBezTo>
                  <a:cubicBezTo>
                    <a:pt x="742950" y="394970"/>
                    <a:pt x="744220" y="397510"/>
                    <a:pt x="742950" y="398780"/>
                  </a:cubicBezTo>
                  <a:cubicBezTo>
                    <a:pt x="742950" y="398780"/>
                    <a:pt x="741680" y="398780"/>
                    <a:pt x="741680" y="398780"/>
                  </a:cubicBezTo>
                  <a:cubicBezTo>
                    <a:pt x="741680" y="398780"/>
                    <a:pt x="741680" y="401320"/>
                    <a:pt x="741680" y="402590"/>
                  </a:cubicBezTo>
                  <a:cubicBezTo>
                    <a:pt x="741680" y="405130"/>
                    <a:pt x="741680" y="410210"/>
                    <a:pt x="741680" y="410210"/>
                  </a:cubicBezTo>
                  <a:cubicBezTo>
                    <a:pt x="741680" y="410210"/>
                    <a:pt x="740410" y="415290"/>
                    <a:pt x="740410" y="417830"/>
                  </a:cubicBezTo>
                  <a:cubicBezTo>
                    <a:pt x="740410" y="420370"/>
                    <a:pt x="739140" y="424180"/>
                    <a:pt x="739140" y="424180"/>
                  </a:cubicBezTo>
                  <a:cubicBezTo>
                    <a:pt x="739140" y="424180"/>
                    <a:pt x="744220" y="445770"/>
                    <a:pt x="742950" y="448310"/>
                  </a:cubicBezTo>
                  <a:cubicBezTo>
                    <a:pt x="741680" y="449580"/>
                    <a:pt x="739140" y="449580"/>
                    <a:pt x="739140" y="449580"/>
                  </a:cubicBezTo>
                  <a:cubicBezTo>
                    <a:pt x="739140" y="452120"/>
                    <a:pt x="778510" y="457200"/>
                    <a:pt x="786130" y="468630"/>
                  </a:cubicBezTo>
                  <a:cubicBezTo>
                    <a:pt x="792480" y="477520"/>
                    <a:pt x="784860" y="502920"/>
                    <a:pt x="784860" y="508000"/>
                  </a:cubicBezTo>
                  <a:cubicBezTo>
                    <a:pt x="784860" y="509270"/>
                    <a:pt x="784860" y="509270"/>
                    <a:pt x="784860" y="510540"/>
                  </a:cubicBezTo>
                  <a:cubicBezTo>
                    <a:pt x="786130" y="511810"/>
                    <a:pt x="791210" y="514350"/>
                    <a:pt x="791210" y="514350"/>
                  </a:cubicBezTo>
                  <a:cubicBezTo>
                    <a:pt x="791210" y="514350"/>
                    <a:pt x="791210" y="519430"/>
                    <a:pt x="792480" y="521970"/>
                  </a:cubicBezTo>
                  <a:cubicBezTo>
                    <a:pt x="792480" y="524510"/>
                    <a:pt x="793750" y="529590"/>
                    <a:pt x="793750" y="529590"/>
                  </a:cubicBezTo>
                  <a:cubicBezTo>
                    <a:pt x="793750" y="529590"/>
                    <a:pt x="792480" y="534670"/>
                    <a:pt x="792480" y="537210"/>
                  </a:cubicBezTo>
                  <a:cubicBezTo>
                    <a:pt x="792480" y="539750"/>
                    <a:pt x="792480" y="544830"/>
                    <a:pt x="792480" y="544830"/>
                  </a:cubicBezTo>
                  <a:cubicBezTo>
                    <a:pt x="792480" y="544830"/>
                    <a:pt x="789940" y="549910"/>
                    <a:pt x="789940" y="552450"/>
                  </a:cubicBezTo>
                  <a:cubicBezTo>
                    <a:pt x="788670" y="553720"/>
                    <a:pt x="787400" y="558800"/>
                    <a:pt x="787400" y="558800"/>
                  </a:cubicBezTo>
                  <a:cubicBezTo>
                    <a:pt x="787400" y="558800"/>
                    <a:pt x="784860" y="562610"/>
                    <a:pt x="783590" y="563880"/>
                  </a:cubicBezTo>
                  <a:cubicBezTo>
                    <a:pt x="783590" y="566420"/>
                    <a:pt x="784860" y="568960"/>
                    <a:pt x="783590" y="570230"/>
                  </a:cubicBezTo>
                  <a:cubicBezTo>
                    <a:pt x="783590" y="570230"/>
                    <a:pt x="781050" y="568960"/>
                    <a:pt x="781050" y="570230"/>
                  </a:cubicBezTo>
                  <a:cubicBezTo>
                    <a:pt x="779780" y="570230"/>
                    <a:pt x="779780" y="571500"/>
                    <a:pt x="779780" y="571500"/>
                  </a:cubicBezTo>
                  <a:cubicBezTo>
                    <a:pt x="778510" y="571500"/>
                    <a:pt x="775970" y="575310"/>
                    <a:pt x="773430" y="576580"/>
                  </a:cubicBezTo>
                  <a:cubicBezTo>
                    <a:pt x="772160" y="579120"/>
                    <a:pt x="768350" y="582930"/>
                    <a:pt x="768350" y="582930"/>
                  </a:cubicBezTo>
                  <a:cubicBezTo>
                    <a:pt x="768350" y="582930"/>
                    <a:pt x="763270" y="585470"/>
                    <a:pt x="762000" y="586740"/>
                  </a:cubicBezTo>
                  <a:cubicBezTo>
                    <a:pt x="759460" y="588010"/>
                    <a:pt x="754380" y="590550"/>
                    <a:pt x="754380" y="590550"/>
                  </a:cubicBezTo>
                  <a:cubicBezTo>
                    <a:pt x="754380" y="590550"/>
                    <a:pt x="750570" y="591820"/>
                    <a:pt x="748030" y="591820"/>
                  </a:cubicBezTo>
                  <a:cubicBezTo>
                    <a:pt x="745490" y="593090"/>
                    <a:pt x="740410" y="594360"/>
                    <a:pt x="740410" y="594360"/>
                  </a:cubicBezTo>
                  <a:cubicBezTo>
                    <a:pt x="740410" y="594360"/>
                    <a:pt x="735330" y="594360"/>
                    <a:pt x="732790" y="594360"/>
                  </a:cubicBezTo>
                  <a:cubicBezTo>
                    <a:pt x="730250" y="594360"/>
                    <a:pt x="725170" y="594360"/>
                    <a:pt x="725170" y="594360"/>
                  </a:cubicBezTo>
                  <a:cubicBezTo>
                    <a:pt x="725170" y="594360"/>
                    <a:pt x="720090" y="594360"/>
                    <a:pt x="717550" y="593090"/>
                  </a:cubicBezTo>
                  <a:cubicBezTo>
                    <a:pt x="715010" y="593090"/>
                    <a:pt x="709930" y="591820"/>
                    <a:pt x="709930" y="591820"/>
                  </a:cubicBezTo>
                  <a:cubicBezTo>
                    <a:pt x="709930" y="591820"/>
                    <a:pt x="704850" y="589280"/>
                    <a:pt x="703580" y="588010"/>
                  </a:cubicBezTo>
                  <a:cubicBezTo>
                    <a:pt x="701040" y="588010"/>
                    <a:pt x="695960" y="585470"/>
                    <a:pt x="695960" y="585470"/>
                  </a:cubicBezTo>
                  <a:cubicBezTo>
                    <a:pt x="695960" y="585470"/>
                    <a:pt x="693420" y="581660"/>
                    <a:pt x="692150" y="581660"/>
                  </a:cubicBezTo>
                  <a:cubicBezTo>
                    <a:pt x="692150" y="581660"/>
                    <a:pt x="692150" y="582930"/>
                    <a:pt x="692150" y="582930"/>
                  </a:cubicBezTo>
                  <a:cubicBezTo>
                    <a:pt x="692150" y="582930"/>
                    <a:pt x="689610" y="581660"/>
                    <a:pt x="688340" y="581660"/>
                  </a:cubicBezTo>
                  <a:cubicBezTo>
                    <a:pt x="684530" y="580390"/>
                    <a:pt x="676910" y="581660"/>
                    <a:pt x="671830" y="580390"/>
                  </a:cubicBezTo>
                  <a:cubicBezTo>
                    <a:pt x="665480" y="577850"/>
                    <a:pt x="661670" y="572770"/>
                    <a:pt x="654050" y="568960"/>
                  </a:cubicBezTo>
                  <a:cubicBezTo>
                    <a:pt x="645160" y="565150"/>
                    <a:pt x="633730" y="562610"/>
                    <a:pt x="621030" y="557530"/>
                  </a:cubicBezTo>
                  <a:cubicBezTo>
                    <a:pt x="601980" y="547370"/>
                    <a:pt x="560070" y="520700"/>
                    <a:pt x="552450" y="514350"/>
                  </a:cubicBezTo>
                  <a:cubicBezTo>
                    <a:pt x="549910" y="513080"/>
                    <a:pt x="551180" y="511810"/>
                    <a:pt x="548640" y="510540"/>
                  </a:cubicBezTo>
                  <a:cubicBezTo>
                    <a:pt x="546100" y="508000"/>
                    <a:pt x="537210" y="504190"/>
                    <a:pt x="529590" y="500380"/>
                  </a:cubicBezTo>
                  <a:cubicBezTo>
                    <a:pt x="513080" y="492760"/>
                    <a:pt x="476250" y="483870"/>
                    <a:pt x="459740" y="467360"/>
                  </a:cubicBezTo>
                  <a:cubicBezTo>
                    <a:pt x="441960" y="450850"/>
                    <a:pt x="434340" y="411480"/>
                    <a:pt x="425450" y="401320"/>
                  </a:cubicBezTo>
                  <a:cubicBezTo>
                    <a:pt x="422910" y="396240"/>
                    <a:pt x="420370" y="397510"/>
                    <a:pt x="416560" y="393700"/>
                  </a:cubicBezTo>
                  <a:cubicBezTo>
                    <a:pt x="414020" y="389890"/>
                    <a:pt x="408940" y="383540"/>
                    <a:pt x="407670" y="378460"/>
                  </a:cubicBezTo>
                  <a:cubicBezTo>
                    <a:pt x="405130" y="372110"/>
                    <a:pt x="402590" y="364490"/>
                    <a:pt x="402590" y="360680"/>
                  </a:cubicBezTo>
                  <a:cubicBezTo>
                    <a:pt x="402590" y="358140"/>
                    <a:pt x="402590" y="356870"/>
                    <a:pt x="402590" y="355600"/>
                  </a:cubicBezTo>
                  <a:cubicBezTo>
                    <a:pt x="402590" y="354330"/>
                    <a:pt x="402590" y="354330"/>
                    <a:pt x="402590" y="354330"/>
                  </a:cubicBezTo>
                  <a:cubicBezTo>
                    <a:pt x="402590" y="353060"/>
                    <a:pt x="403860" y="350520"/>
                    <a:pt x="403860" y="347980"/>
                  </a:cubicBezTo>
                  <a:cubicBezTo>
                    <a:pt x="403860" y="345440"/>
                    <a:pt x="403860" y="344170"/>
                    <a:pt x="403860" y="341630"/>
                  </a:cubicBezTo>
                  <a:cubicBezTo>
                    <a:pt x="403860" y="340360"/>
                    <a:pt x="405130" y="340360"/>
                    <a:pt x="405130" y="339090"/>
                  </a:cubicBezTo>
                  <a:cubicBezTo>
                    <a:pt x="405130" y="337820"/>
                    <a:pt x="405130" y="336550"/>
                    <a:pt x="406400" y="336550"/>
                  </a:cubicBezTo>
                  <a:cubicBezTo>
                    <a:pt x="406400" y="334010"/>
                    <a:pt x="407670" y="332740"/>
                    <a:pt x="408940" y="330200"/>
                  </a:cubicBezTo>
                  <a:cubicBezTo>
                    <a:pt x="410210" y="328930"/>
                    <a:pt x="410210" y="326390"/>
                    <a:pt x="411480" y="325120"/>
                  </a:cubicBezTo>
                  <a:cubicBezTo>
                    <a:pt x="411480" y="323850"/>
                    <a:pt x="412750" y="323850"/>
                    <a:pt x="412750" y="322580"/>
                  </a:cubicBezTo>
                  <a:cubicBezTo>
                    <a:pt x="414020" y="321310"/>
                    <a:pt x="414020" y="321310"/>
                    <a:pt x="415290" y="320040"/>
                  </a:cubicBezTo>
                  <a:cubicBezTo>
                    <a:pt x="415290" y="318770"/>
                    <a:pt x="417830" y="317500"/>
                    <a:pt x="419100" y="316230"/>
                  </a:cubicBezTo>
                  <a:cubicBezTo>
                    <a:pt x="420370" y="313690"/>
                    <a:pt x="421640" y="312420"/>
                    <a:pt x="422910" y="311150"/>
                  </a:cubicBezTo>
                  <a:cubicBezTo>
                    <a:pt x="424180" y="309880"/>
                    <a:pt x="425450" y="309880"/>
                    <a:pt x="426720" y="309880"/>
                  </a:cubicBezTo>
                  <a:cubicBezTo>
                    <a:pt x="426720" y="308610"/>
                    <a:pt x="427990" y="308610"/>
                    <a:pt x="427990" y="307340"/>
                  </a:cubicBezTo>
                  <a:cubicBezTo>
                    <a:pt x="430530" y="306070"/>
                    <a:pt x="431800" y="306070"/>
                    <a:pt x="434340" y="304800"/>
                  </a:cubicBezTo>
                  <a:cubicBezTo>
                    <a:pt x="435610" y="303530"/>
                    <a:pt x="438150" y="302260"/>
                    <a:pt x="439420" y="302260"/>
                  </a:cubicBezTo>
                  <a:cubicBezTo>
                    <a:pt x="440690" y="300990"/>
                    <a:pt x="441960" y="300990"/>
                    <a:pt x="443230" y="300990"/>
                  </a:cubicBezTo>
                  <a:cubicBezTo>
                    <a:pt x="443230" y="300990"/>
                    <a:pt x="444500" y="300990"/>
                    <a:pt x="445770" y="299720"/>
                  </a:cubicBezTo>
                  <a:cubicBezTo>
                    <a:pt x="447040" y="299720"/>
                    <a:pt x="449580" y="299720"/>
                    <a:pt x="452120" y="299720"/>
                  </a:cubicBezTo>
                  <a:cubicBezTo>
                    <a:pt x="453390" y="299720"/>
                    <a:pt x="455930" y="298450"/>
                    <a:pt x="457200" y="298450"/>
                  </a:cubicBezTo>
                  <a:cubicBezTo>
                    <a:pt x="458470" y="298450"/>
                    <a:pt x="459740" y="298450"/>
                    <a:pt x="461010" y="298450"/>
                  </a:cubicBezTo>
                  <a:cubicBezTo>
                    <a:pt x="462280" y="298450"/>
                    <a:pt x="462280" y="298450"/>
                    <a:pt x="463550" y="298450"/>
                  </a:cubicBezTo>
                  <a:cubicBezTo>
                    <a:pt x="466090" y="298450"/>
                    <a:pt x="467360" y="299720"/>
                    <a:pt x="469900" y="299720"/>
                  </a:cubicBezTo>
                  <a:cubicBezTo>
                    <a:pt x="472440" y="299720"/>
                    <a:pt x="474980" y="299720"/>
                    <a:pt x="476250" y="300990"/>
                  </a:cubicBezTo>
                  <a:cubicBezTo>
                    <a:pt x="477520" y="300990"/>
                    <a:pt x="477520" y="302260"/>
                    <a:pt x="478790" y="302260"/>
                  </a:cubicBezTo>
                  <a:cubicBezTo>
                    <a:pt x="480060" y="302260"/>
                    <a:pt x="481330" y="302260"/>
                    <a:pt x="481330" y="302260"/>
                  </a:cubicBezTo>
                  <a:cubicBezTo>
                    <a:pt x="483870" y="303530"/>
                    <a:pt x="485140" y="304800"/>
                    <a:pt x="487680" y="306070"/>
                  </a:cubicBezTo>
                  <a:cubicBezTo>
                    <a:pt x="488950" y="307340"/>
                    <a:pt x="491490" y="307340"/>
                    <a:pt x="492760" y="308610"/>
                  </a:cubicBezTo>
                  <a:cubicBezTo>
                    <a:pt x="494030" y="309880"/>
                    <a:pt x="494030" y="309880"/>
                    <a:pt x="495300" y="311150"/>
                  </a:cubicBezTo>
                  <a:cubicBezTo>
                    <a:pt x="495300" y="311150"/>
                    <a:pt x="496570" y="312420"/>
                    <a:pt x="497840" y="312420"/>
                  </a:cubicBezTo>
                  <a:cubicBezTo>
                    <a:pt x="499110" y="313690"/>
                    <a:pt x="500380" y="316230"/>
                    <a:pt x="501650" y="317500"/>
                  </a:cubicBezTo>
                  <a:cubicBezTo>
                    <a:pt x="502920" y="318770"/>
                    <a:pt x="504190" y="320040"/>
                    <a:pt x="505460" y="321310"/>
                  </a:cubicBezTo>
                  <a:cubicBezTo>
                    <a:pt x="506730" y="322580"/>
                    <a:pt x="506730" y="323850"/>
                    <a:pt x="506730" y="325120"/>
                  </a:cubicBezTo>
                  <a:cubicBezTo>
                    <a:pt x="508000" y="325120"/>
                    <a:pt x="508000" y="326390"/>
                    <a:pt x="509270" y="327660"/>
                  </a:cubicBezTo>
                  <a:cubicBezTo>
                    <a:pt x="510540" y="328930"/>
                    <a:pt x="510540" y="331470"/>
                    <a:pt x="511810" y="332740"/>
                  </a:cubicBezTo>
                  <a:cubicBezTo>
                    <a:pt x="511810" y="335280"/>
                    <a:pt x="513080" y="336550"/>
                    <a:pt x="514350" y="339090"/>
                  </a:cubicBezTo>
                  <a:cubicBezTo>
                    <a:pt x="514350" y="339090"/>
                    <a:pt x="514350" y="340360"/>
                    <a:pt x="514350" y="341630"/>
                  </a:cubicBezTo>
                  <a:cubicBezTo>
                    <a:pt x="514350" y="341630"/>
                    <a:pt x="514350" y="342900"/>
                    <a:pt x="514350" y="342900"/>
                  </a:cubicBezTo>
                  <a:cubicBezTo>
                    <a:pt x="515620" y="342900"/>
                    <a:pt x="516890" y="339090"/>
                    <a:pt x="516890" y="339090"/>
                  </a:cubicBezTo>
                  <a:cubicBezTo>
                    <a:pt x="516890" y="339090"/>
                    <a:pt x="520700" y="334010"/>
                    <a:pt x="521970" y="332740"/>
                  </a:cubicBezTo>
                  <a:cubicBezTo>
                    <a:pt x="521970" y="331470"/>
                    <a:pt x="515620" y="327660"/>
                    <a:pt x="514350" y="323850"/>
                  </a:cubicBezTo>
                  <a:cubicBezTo>
                    <a:pt x="513080" y="317500"/>
                    <a:pt x="524510" y="300990"/>
                    <a:pt x="524510" y="294640"/>
                  </a:cubicBezTo>
                  <a:cubicBezTo>
                    <a:pt x="523240" y="290830"/>
                    <a:pt x="520700" y="288290"/>
                    <a:pt x="520700" y="287020"/>
                  </a:cubicBezTo>
                  <a:cubicBezTo>
                    <a:pt x="520700" y="285750"/>
                    <a:pt x="524510" y="287020"/>
                    <a:pt x="527050" y="285750"/>
                  </a:cubicBezTo>
                  <a:cubicBezTo>
                    <a:pt x="528320" y="284480"/>
                    <a:pt x="530860" y="279400"/>
                    <a:pt x="529590" y="274320"/>
                  </a:cubicBezTo>
                  <a:cubicBezTo>
                    <a:pt x="528320" y="266700"/>
                    <a:pt x="514350" y="252730"/>
                    <a:pt x="506730" y="245110"/>
                  </a:cubicBezTo>
                  <a:cubicBezTo>
                    <a:pt x="500380" y="238760"/>
                    <a:pt x="492760" y="237490"/>
                    <a:pt x="485140" y="229870"/>
                  </a:cubicBezTo>
                  <a:cubicBezTo>
                    <a:pt x="473710" y="218440"/>
                    <a:pt x="464820" y="182880"/>
                    <a:pt x="447040" y="176530"/>
                  </a:cubicBezTo>
                  <a:cubicBezTo>
                    <a:pt x="427990" y="168910"/>
                    <a:pt x="396240" y="193040"/>
                    <a:pt x="369570" y="196850"/>
                  </a:cubicBezTo>
                  <a:cubicBezTo>
                    <a:pt x="342900" y="200660"/>
                    <a:pt x="313690" y="200660"/>
                    <a:pt x="287020" y="198120"/>
                  </a:cubicBezTo>
                  <a:cubicBezTo>
                    <a:pt x="261620" y="196850"/>
                    <a:pt x="237490" y="191770"/>
                    <a:pt x="212090" y="187960"/>
                  </a:cubicBezTo>
                  <a:cubicBezTo>
                    <a:pt x="186690" y="182880"/>
                    <a:pt x="160020" y="181610"/>
                    <a:pt x="135890" y="175260"/>
                  </a:cubicBezTo>
                  <a:cubicBezTo>
                    <a:pt x="109220" y="167640"/>
                    <a:pt x="73660" y="151130"/>
                    <a:pt x="58420" y="143510"/>
                  </a:cubicBezTo>
                  <a:cubicBezTo>
                    <a:pt x="50800" y="140970"/>
                    <a:pt x="46990" y="138430"/>
                    <a:pt x="41910" y="135890"/>
                  </a:cubicBezTo>
                  <a:cubicBezTo>
                    <a:pt x="36830" y="134620"/>
                    <a:pt x="33020" y="133350"/>
                    <a:pt x="29210" y="130810"/>
                  </a:cubicBezTo>
                  <a:cubicBezTo>
                    <a:pt x="25400" y="128270"/>
                    <a:pt x="21590" y="125730"/>
                    <a:pt x="17780" y="121920"/>
                  </a:cubicBezTo>
                  <a:cubicBezTo>
                    <a:pt x="15240" y="119380"/>
                    <a:pt x="11430" y="115570"/>
                    <a:pt x="8890" y="111760"/>
                  </a:cubicBezTo>
                  <a:cubicBezTo>
                    <a:pt x="6350" y="107950"/>
                    <a:pt x="5080" y="102870"/>
                    <a:pt x="3810" y="99060"/>
                  </a:cubicBezTo>
                  <a:cubicBezTo>
                    <a:pt x="1270" y="93980"/>
                    <a:pt x="0" y="85090"/>
                    <a:pt x="0" y="85090"/>
                  </a:cubicBezTo>
                </a:path>
              </a:pathLst>
            </a:custGeom>
            <a:solidFill>
              <a:srgbClr val="FFFFFF"/>
            </a:solidFill>
            <a:ln cap="sq">
              <a:noFill/>
              <a:prstDash val="solid"/>
              <a:miter/>
            </a:ln>
          </p:spPr>
        </p:sp>
      </p:grpSp>
      <p:grpSp>
        <p:nvGrpSpPr>
          <p:cNvPr name="Group 29" id="29"/>
          <p:cNvGrpSpPr/>
          <p:nvPr/>
        </p:nvGrpSpPr>
        <p:grpSpPr>
          <a:xfrm rot="0">
            <a:off x="11100435" y="7782878"/>
            <a:ext cx="539115" cy="348615"/>
            <a:chOff x="0" y="0"/>
            <a:chExt cx="718820" cy="464820"/>
          </a:xfrm>
        </p:grpSpPr>
        <p:sp>
          <p:nvSpPr>
            <p:cNvPr name="Freeform 30" id="30"/>
            <p:cNvSpPr/>
            <p:nvPr/>
          </p:nvSpPr>
          <p:spPr>
            <a:xfrm flipH="false" flipV="false" rot="0">
              <a:off x="50800" y="43180"/>
              <a:ext cx="615950" cy="369570"/>
            </a:xfrm>
            <a:custGeom>
              <a:avLst/>
              <a:gdLst/>
              <a:ahLst/>
              <a:cxnLst/>
              <a:rect r="r" b="b" t="t" l="l"/>
              <a:pathLst>
                <a:path h="369570" w="615950">
                  <a:moveTo>
                    <a:pt x="0" y="86360"/>
                  </a:moveTo>
                  <a:cubicBezTo>
                    <a:pt x="1270" y="77470"/>
                    <a:pt x="1270" y="72390"/>
                    <a:pt x="1270" y="72390"/>
                  </a:cubicBezTo>
                  <a:cubicBezTo>
                    <a:pt x="1270" y="72390"/>
                    <a:pt x="2540" y="67310"/>
                    <a:pt x="3810" y="64770"/>
                  </a:cubicBezTo>
                  <a:cubicBezTo>
                    <a:pt x="3810" y="62230"/>
                    <a:pt x="6350" y="57150"/>
                    <a:pt x="6350" y="57150"/>
                  </a:cubicBezTo>
                  <a:cubicBezTo>
                    <a:pt x="6350" y="57150"/>
                    <a:pt x="8890" y="53340"/>
                    <a:pt x="10160" y="50800"/>
                  </a:cubicBezTo>
                  <a:cubicBezTo>
                    <a:pt x="11430" y="49530"/>
                    <a:pt x="13970" y="44450"/>
                    <a:pt x="13970" y="44450"/>
                  </a:cubicBezTo>
                  <a:cubicBezTo>
                    <a:pt x="13970" y="44450"/>
                    <a:pt x="17780" y="41910"/>
                    <a:pt x="19050" y="39370"/>
                  </a:cubicBezTo>
                  <a:cubicBezTo>
                    <a:pt x="21590" y="38100"/>
                    <a:pt x="25400" y="34290"/>
                    <a:pt x="25400" y="34290"/>
                  </a:cubicBezTo>
                  <a:cubicBezTo>
                    <a:pt x="25400" y="34290"/>
                    <a:pt x="29210" y="31750"/>
                    <a:pt x="31750" y="30480"/>
                  </a:cubicBezTo>
                  <a:cubicBezTo>
                    <a:pt x="34290" y="29210"/>
                    <a:pt x="38100" y="26670"/>
                    <a:pt x="38100" y="26670"/>
                  </a:cubicBezTo>
                  <a:cubicBezTo>
                    <a:pt x="38100" y="26670"/>
                    <a:pt x="43180" y="25400"/>
                    <a:pt x="45720" y="25400"/>
                  </a:cubicBezTo>
                  <a:cubicBezTo>
                    <a:pt x="48260" y="24130"/>
                    <a:pt x="52070" y="22860"/>
                    <a:pt x="52070" y="22860"/>
                  </a:cubicBezTo>
                  <a:cubicBezTo>
                    <a:pt x="52070" y="22860"/>
                    <a:pt x="57150" y="22860"/>
                    <a:pt x="59690" y="22860"/>
                  </a:cubicBezTo>
                  <a:cubicBezTo>
                    <a:pt x="62230" y="22860"/>
                    <a:pt x="67310" y="22860"/>
                    <a:pt x="67310" y="22860"/>
                  </a:cubicBezTo>
                  <a:cubicBezTo>
                    <a:pt x="67310" y="22860"/>
                    <a:pt x="72390" y="24130"/>
                    <a:pt x="74930" y="24130"/>
                  </a:cubicBezTo>
                  <a:cubicBezTo>
                    <a:pt x="77470" y="24130"/>
                    <a:pt x="82550" y="25400"/>
                    <a:pt x="82550" y="25400"/>
                  </a:cubicBezTo>
                  <a:cubicBezTo>
                    <a:pt x="82550" y="25400"/>
                    <a:pt x="83820" y="26670"/>
                    <a:pt x="83820" y="26670"/>
                  </a:cubicBezTo>
                  <a:cubicBezTo>
                    <a:pt x="86360" y="25400"/>
                    <a:pt x="83820" y="10160"/>
                    <a:pt x="90170" y="7620"/>
                  </a:cubicBezTo>
                  <a:cubicBezTo>
                    <a:pt x="101600" y="0"/>
                    <a:pt x="154940" y="12700"/>
                    <a:pt x="168910" y="17780"/>
                  </a:cubicBezTo>
                  <a:cubicBezTo>
                    <a:pt x="173990" y="20320"/>
                    <a:pt x="175260" y="25400"/>
                    <a:pt x="177800" y="25400"/>
                  </a:cubicBezTo>
                  <a:cubicBezTo>
                    <a:pt x="180340" y="25400"/>
                    <a:pt x="180340" y="22860"/>
                    <a:pt x="182880" y="22860"/>
                  </a:cubicBezTo>
                  <a:cubicBezTo>
                    <a:pt x="185420" y="21590"/>
                    <a:pt x="190500" y="21590"/>
                    <a:pt x="190500" y="20320"/>
                  </a:cubicBezTo>
                  <a:cubicBezTo>
                    <a:pt x="190500" y="20320"/>
                    <a:pt x="190500" y="19050"/>
                    <a:pt x="190500" y="19050"/>
                  </a:cubicBezTo>
                  <a:cubicBezTo>
                    <a:pt x="190500" y="19050"/>
                    <a:pt x="190500" y="20320"/>
                    <a:pt x="191770" y="20320"/>
                  </a:cubicBezTo>
                  <a:cubicBezTo>
                    <a:pt x="191770" y="20320"/>
                    <a:pt x="194310" y="19050"/>
                    <a:pt x="195580" y="19050"/>
                  </a:cubicBezTo>
                  <a:cubicBezTo>
                    <a:pt x="199390" y="17780"/>
                    <a:pt x="205740" y="17780"/>
                    <a:pt x="209550" y="17780"/>
                  </a:cubicBezTo>
                  <a:cubicBezTo>
                    <a:pt x="214630" y="17780"/>
                    <a:pt x="219710" y="19050"/>
                    <a:pt x="223520" y="20320"/>
                  </a:cubicBezTo>
                  <a:cubicBezTo>
                    <a:pt x="228600" y="22860"/>
                    <a:pt x="236220" y="26670"/>
                    <a:pt x="236220" y="26670"/>
                  </a:cubicBezTo>
                  <a:cubicBezTo>
                    <a:pt x="236220" y="26670"/>
                    <a:pt x="250190" y="31750"/>
                    <a:pt x="257810" y="38100"/>
                  </a:cubicBezTo>
                  <a:cubicBezTo>
                    <a:pt x="274320" y="49530"/>
                    <a:pt x="308610" y="90170"/>
                    <a:pt x="317500" y="99060"/>
                  </a:cubicBezTo>
                  <a:cubicBezTo>
                    <a:pt x="320040" y="101600"/>
                    <a:pt x="321310" y="104140"/>
                    <a:pt x="321310" y="104140"/>
                  </a:cubicBezTo>
                  <a:cubicBezTo>
                    <a:pt x="321310" y="104140"/>
                    <a:pt x="322580" y="109220"/>
                    <a:pt x="322580" y="111760"/>
                  </a:cubicBezTo>
                  <a:cubicBezTo>
                    <a:pt x="322580" y="114300"/>
                    <a:pt x="322580" y="119380"/>
                    <a:pt x="322580" y="119380"/>
                  </a:cubicBezTo>
                  <a:cubicBezTo>
                    <a:pt x="322580" y="119380"/>
                    <a:pt x="321310" y="124460"/>
                    <a:pt x="321310" y="127000"/>
                  </a:cubicBezTo>
                  <a:cubicBezTo>
                    <a:pt x="321310" y="128270"/>
                    <a:pt x="320040" y="128270"/>
                    <a:pt x="320040" y="130810"/>
                  </a:cubicBezTo>
                  <a:cubicBezTo>
                    <a:pt x="321310" y="132080"/>
                    <a:pt x="325120" y="134620"/>
                    <a:pt x="328930" y="137160"/>
                  </a:cubicBezTo>
                  <a:cubicBezTo>
                    <a:pt x="336550" y="144780"/>
                    <a:pt x="356870" y="158750"/>
                    <a:pt x="370840" y="168910"/>
                  </a:cubicBezTo>
                  <a:cubicBezTo>
                    <a:pt x="387350" y="177800"/>
                    <a:pt x="407670" y="191770"/>
                    <a:pt x="420370" y="196850"/>
                  </a:cubicBezTo>
                  <a:cubicBezTo>
                    <a:pt x="427990" y="199390"/>
                    <a:pt x="430530" y="199390"/>
                    <a:pt x="438150" y="201930"/>
                  </a:cubicBezTo>
                  <a:cubicBezTo>
                    <a:pt x="453390" y="208280"/>
                    <a:pt x="486410" y="224790"/>
                    <a:pt x="508000" y="233680"/>
                  </a:cubicBezTo>
                  <a:cubicBezTo>
                    <a:pt x="527050" y="241300"/>
                    <a:pt x="553720" y="251460"/>
                    <a:pt x="563880" y="254000"/>
                  </a:cubicBezTo>
                  <a:cubicBezTo>
                    <a:pt x="566420" y="254000"/>
                    <a:pt x="567690" y="254000"/>
                    <a:pt x="570230" y="254000"/>
                  </a:cubicBezTo>
                  <a:cubicBezTo>
                    <a:pt x="574040" y="255270"/>
                    <a:pt x="584200" y="259080"/>
                    <a:pt x="588010" y="261620"/>
                  </a:cubicBezTo>
                  <a:cubicBezTo>
                    <a:pt x="589280" y="261620"/>
                    <a:pt x="590550" y="262890"/>
                    <a:pt x="590550" y="264160"/>
                  </a:cubicBezTo>
                  <a:cubicBezTo>
                    <a:pt x="591820" y="264160"/>
                    <a:pt x="591820" y="264160"/>
                    <a:pt x="593090" y="264160"/>
                  </a:cubicBezTo>
                  <a:cubicBezTo>
                    <a:pt x="594360" y="265430"/>
                    <a:pt x="595630" y="267970"/>
                    <a:pt x="596900" y="269240"/>
                  </a:cubicBezTo>
                  <a:cubicBezTo>
                    <a:pt x="598170" y="270510"/>
                    <a:pt x="600710" y="271780"/>
                    <a:pt x="601980" y="273050"/>
                  </a:cubicBezTo>
                  <a:cubicBezTo>
                    <a:pt x="603250" y="274320"/>
                    <a:pt x="603250" y="275590"/>
                    <a:pt x="603250" y="275590"/>
                  </a:cubicBezTo>
                  <a:cubicBezTo>
                    <a:pt x="604520" y="276860"/>
                    <a:pt x="605790" y="276860"/>
                    <a:pt x="605790" y="278130"/>
                  </a:cubicBezTo>
                  <a:cubicBezTo>
                    <a:pt x="607060" y="279400"/>
                    <a:pt x="607060" y="281940"/>
                    <a:pt x="608330" y="284480"/>
                  </a:cubicBezTo>
                  <a:cubicBezTo>
                    <a:pt x="609600" y="285750"/>
                    <a:pt x="610870" y="288290"/>
                    <a:pt x="612140" y="289560"/>
                  </a:cubicBezTo>
                  <a:cubicBezTo>
                    <a:pt x="612140" y="290830"/>
                    <a:pt x="612140" y="292100"/>
                    <a:pt x="612140" y="292100"/>
                  </a:cubicBezTo>
                  <a:cubicBezTo>
                    <a:pt x="613410" y="293370"/>
                    <a:pt x="613410" y="294640"/>
                    <a:pt x="613410" y="295910"/>
                  </a:cubicBezTo>
                  <a:cubicBezTo>
                    <a:pt x="614680" y="297180"/>
                    <a:pt x="614680" y="299720"/>
                    <a:pt x="614680" y="302260"/>
                  </a:cubicBezTo>
                  <a:cubicBezTo>
                    <a:pt x="614680" y="303530"/>
                    <a:pt x="615950" y="306070"/>
                    <a:pt x="615950" y="307340"/>
                  </a:cubicBezTo>
                  <a:cubicBezTo>
                    <a:pt x="615950" y="308610"/>
                    <a:pt x="615950" y="309880"/>
                    <a:pt x="615950" y="311150"/>
                  </a:cubicBezTo>
                  <a:cubicBezTo>
                    <a:pt x="615950" y="312420"/>
                    <a:pt x="615950" y="312420"/>
                    <a:pt x="615950" y="313690"/>
                  </a:cubicBezTo>
                  <a:cubicBezTo>
                    <a:pt x="615950" y="316230"/>
                    <a:pt x="614680" y="318770"/>
                    <a:pt x="614680" y="320040"/>
                  </a:cubicBezTo>
                  <a:cubicBezTo>
                    <a:pt x="614680" y="322580"/>
                    <a:pt x="614680" y="325120"/>
                    <a:pt x="614680" y="326390"/>
                  </a:cubicBezTo>
                  <a:cubicBezTo>
                    <a:pt x="613410" y="327660"/>
                    <a:pt x="613410" y="328930"/>
                    <a:pt x="613410" y="328930"/>
                  </a:cubicBezTo>
                  <a:cubicBezTo>
                    <a:pt x="612140" y="330200"/>
                    <a:pt x="612140" y="331470"/>
                    <a:pt x="612140" y="332740"/>
                  </a:cubicBezTo>
                  <a:cubicBezTo>
                    <a:pt x="612140" y="334010"/>
                    <a:pt x="609600" y="336550"/>
                    <a:pt x="609600" y="337820"/>
                  </a:cubicBezTo>
                  <a:cubicBezTo>
                    <a:pt x="608330" y="340360"/>
                    <a:pt x="607060" y="342900"/>
                    <a:pt x="605790" y="344170"/>
                  </a:cubicBezTo>
                  <a:cubicBezTo>
                    <a:pt x="605790" y="345440"/>
                    <a:pt x="604520" y="345440"/>
                    <a:pt x="604520" y="346710"/>
                  </a:cubicBezTo>
                  <a:cubicBezTo>
                    <a:pt x="603250" y="346710"/>
                    <a:pt x="603250" y="347980"/>
                    <a:pt x="603250" y="349250"/>
                  </a:cubicBezTo>
                  <a:cubicBezTo>
                    <a:pt x="601980" y="350520"/>
                    <a:pt x="599440" y="351790"/>
                    <a:pt x="598170" y="353060"/>
                  </a:cubicBezTo>
                  <a:cubicBezTo>
                    <a:pt x="596900" y="354330"/>
                    <a:pt x="594360" y="356870"/>
                    <a:pt x="593090" y="358140"/>
                  </a:cubicBezTo>
                  <a:cubicBezTo>
                    <a:pt x="593090" y="358140"/>
                    <a:pt x="591820" y="358140"/>
                    <a:pt x="590550" y="359410"/>
                  </a:cubicBezTo>
                  <a:cubicBezTo>
                    <a:pt x="589280" y="359410"/>
                    <a:pt x="589280" y="360680"/>
                    <a:pt x="588010" y="360680"/>
                  </a:cubicBezTo>
                  <a:cubicBezTo>
                    <a:pt x="586740" y="361950"/>
                    <a:pt x="584200" y="363220"/>
                    <a:pt x="582930" y="363220"/>
                  </a:cubicBezTo>
                  <a:cubicBezTo>
                    <a:pt x="580390" y="364490"/>
                    <a:pt x="577850" y="365760"/>
                    <a:pt x="576580" y="367030"/>
                  </a:cubicBezTo>
                  <a:cubicBezTo>
                    <a:pt x="575310" y="367030"/>
                    <a:pt x="575310" y="367030"/>
                    <a:pt x="574040" y="367030"/>
                  </a:cubicBezTo>
                  <a:cubicBezTo>
                    <a:pt x="572770" y="367030"/>
                    <a:pt x="571500" y="368300"/>
                    <a:pt x="570230" y="368300"/>
                  </a:cubicBezTo>
                  <a:cubicBezTo>
                    <a:pt x="568960" y="368300"/>
                    <a:pt x="566420" y="368300"/>
                    <a:pt x="563880" y="368300"/>
                  </a:cubicBezTo>
                  <a:cubicBezTo>
                    <a:pt x="562610" y="369570"/>
                    <a:pt x="560070" y="369570"/>
                    <a:pt x="558800" y="369570"/>
                  </a:cubicBezTo>
                  <a:cubicBezTo>
                    <a:pt x="557530" y="369570"/>
                    <a:pt x="556260" y="369570"/>
                    <a:pt x="554990" y="369570"/>
                  </a:cubicBezTo>
                  <a:cubicBezTo>
                    <a:pt x="553720" y="369570"/>
                    <a:pt x="553720" y="369570"/>
                    <a:pt x="552450" y="369570"/>
                  </a:cubicBezTo>
                  <a:cubicBezTo>
                    <a:pt x="549910" y="369570"/>
                    <a:pt x="547370" y="368300"/>
                    <a:pt x="546100" y="368300"/>
                  </a:cubicBezTo>
                  <a:cubicBezTo>
                    <a:pt x="543560" y="367030"/>
                    <a:pt x="541020" y="367030"/>
                    <a:pt x="539750" y="367030"/>
                  </a:cubicBezTo>
                  <a:cubicBezTo>
                    <a:pt x="538480" y="367030"/>
                    <a:pt x="537210" y="365760"/>
                    <a:pt x="537210" y="365760"/>
                  </a:cubicBezTo>
                  <a:cubicBezTo>
                    <a:pt x="535940" y="364490"/>
                    <a:pt x="534670" y="365760"/>
                    <a:pt x="533400" y="364490"/>
                  </a:cubicBezTo>
                  <a:cubicBezTo>
                    <a:pt x="532130" y="364490"/>
                    <a:pt x="529590" y="361950"/>
                    <a:pt x="528320" y="360680"/>
                  </a:cubicBezTo>
                  <a:cubicBezTo>
                    <a:pt x="527050" y="360680"/>
                    <a:pt x="523240" y="358140"/>
                    <a:pt x="523240" y="358140"/>
                  </a:cubicBezTo>
                  <a:cubicBezTo>
                    <a:pt x="523240" y="358140"/>
                    <a:pt x="487680" y="356870"/>
                    <a:pt x="473710" y="353060"/>
                  </a:cubicBezTo>
                  <a:cubicBezTo>
                    <a:pt x="463550" y="350520"/>
                    <a:pt x="453390" y="339090"/>
                    <a:pt x="447040" y="340360"/>
                  </a:cubicBezTo>
                  <a:cubicBezTo>
                    <a:pt x="440690" y="342900"/>
                    <a:pt x="440690" y="359410"/>
                    <a:pt x="433070" y="361950"/>
                  </a:cubicBezTo>
                  <a:cubicBezTo>
                    <a:pt x="419100" y="368300"/>
                    <a:pt x="379730" y="353060"/>
                    <a:pt x="355600" y="344170"/>
                  </a:cubicBezTo>
                  <a:cubicBezTo>
                    <a:pt x="332740" y="334010"/>
                    <a:pt x="311150" y="320040"/>
                    <a:pt x="288290" y="307340"/>
                  </a:cubicBezTo>
                  <a:cubicBezTo>
                    <a:pt x="266700" y="293370"/>
                    <a:pt x="245110" y="276860"/>
                    <a:pt x="222250" y="264160"/>
                  </a:cubicBezTo>
                  <a:cubicBezTo>
                    <a:pt x="199390" y="250190"/>
                    <a:pt x="176530" y="238760"/>
                    <a:pt x="153670" y="226060"/>
                  </a:cubicBezTo>
                  <a:cubicBezTo>
                    <a:pt x="132080" y="212090"/>
                    <a:pt x="109220" y="195580"/>
                    <a:pt x="88900" y="180340"/>
                  </a:cubicBezTo>
                  <a:cubicBezTo>
                    <a:pt x="72390" y="167640"/>
                    <a:pt x="50800" y="148590"/>
                    <a:pt x="41910" y="143510"/>
                  </a:cubicBezTo>
                  <a:cubicBezTo>
                    <a:pt x="39370" y="142240"/>
                    <a:pt x="38100" y="142240"/>
                    <a:pt x="35560" y="140970"/>
                  </a:cubicBezTo>
                  <a:cubicBezTo>
                    <a:pt x="33020" y="139700"/>
                    <a:pt x="29210" y="137160"/>
                    <a:pt x="27940" y="137160"/>
                  </a:cubicBezTo>
                  <a:cubicBezTo>
                    <a:pt x="27940" y="137160"/>
                    <a:pt x="24130" y="134620"/>
                    <a:pt x="22860" y="132080"/>
                  </a:cubicBezTo>
                  <a:cubicBezTo>
                    <a:pt x="20320" y="130810"/>
                    <a:pt x="16510" y="128270"/>
                    <a:pt x="16510" y="128270"/>
                  </a:cubicBezTo>
                  <a:cubicBezTo>
                    <a:pt x="16510" y="128270"/>
                    <a:pt x="13970" y="123190"/>
                    <a:pt x="12700" y="121920"/>
                  </a:cubicBezTo>
                  <a:cubicBezTo>
                    <a:pt x="11430" y="119380"/>
                    <a:pt x="7620" y="115570"/>
                    <a:pt x="7620" y="115570"/>
                  </a:cubicBezTo>
                  <a:cubicBezTo>
                    <a:pt x="7620" y="115570"/>
                    <a:pt x="6350" y="110490"/>
                    <a:pt x="5080" y="109220"/>
                  </a:cubicBezTo>
                  <a:cubicBezTo>
                    <a:pt x="3810" y="106680"/>
                    <a:pt x="2540" y="101600"/>
                    <a:pt x="2540" y="101600"/>
                  </a:cubicBezTo>
                  <a:cubicBezTo>
                    <a:pt x="2540" y="101600"/>
                    <a:pt x="1270" y="96520"/>
                    <a:pt x="1270" y="93980"/>
                  </a:cubicBezTo>
                  <a:cubicBezTo>
                    <a:pt x="0" y="91440"/>
                    <a:pt x="0" y="87630"/>
                    <a:pt x="0" y="86360"/>
                  </a:cubicBezTo>
                </a:path>
              </a:pathLst>
            </a:custGeom>
            <a:solidFill>
              <a:srgbClr val="FFFFFF"/>
            </a:solidFill>
            <a:ln cap="sq">
              <a:noFill/>
              <a:prstDash val="solid"/>
              <a:miter/>
            </a:ln>
          </p:spPr>
        </p:sp>
      </p:grpSp>
      <p:grpSp>
        <p:nvGrpSpPr>
          <p:cNvPr name="Group 31" id="31"/>
          <p:cNvGrpSpPr/>
          <p:nvPr/>
        </p:nvGrpSpPr>
        <p:grpSpPr>
          <a:xfrm rot="0">
            <a:off x="11668125" y="8079105"/>
            <a:ext cx="173355" cy="207645"/>
            <a:chOff x="0" y="0"/>
            <a:chExt cx="231140" cy="276860"/>
          </a:xfrm>
        </p:grpSpPr>
        <p:sp>
          <p:nvSpPr>
            <p:cNvPr name="Freeform 32" id="32"/>
            <p:cNvSpPr/>
            <p:nvPr/>
          </p:nvSpPr>
          <p:spPr>
            <a:xfrm flipH="false" flipV="false" rot="0">
              <a:off x="49530" y="48260"/>
              <a:ext cx="134620" cy="180340"/>
            </a:xfrm>
            <a:custGeom>
              <a:avLst/>
              <a:gdLst/>
              <a:ahLst/>
              <a:cxnLst/>
              <a:rect r="r" b="b" t="t" l="l"/>
              <a:pathLst>
                <a:path h="180340" w="134620">
                  <a:moveTo>
                    <a:pt x="1270" y="100330"/>
                  </a:moveTo>
                  <a:cubicBezTo>
                    <a:pt x="35560" y="13970"/>
                    <a:pt x="58420" y="3810"/>
                    <a:pt x="72390" y="2540"/>
                  </a:cubicBezTo>
                  <a:cubicBezTo>
                    <a:pt x="82550" y="1270"/>
                    <a:pt x="90170" y="3810"/>
                    <a:pt x="99060" y="8890"/>
                  </a:cubicBezTo>
                  <a:cubicBezTo>
                    <a:pt x="109220" y="15240"/>
                    <a:pt x="123190" y="26670"/>
                    <a:pt x="125730" y="40640"/>
                  </a:cubicBezTo>
                  <a:cubicBezTo>
                    <a:pt x="130810" y="57150"/>
                    <a:pt x="124460" y="88900"/>
                    <a:pt x="113030" y="101600"/>
                  </a:cubicBezTo>
                  <a:cubicBezTo>
                    <a:pt x="101600" y="114300"/>
                    <a:pt x="76200" y="120650"/>
                    <a:pt x="60960" y="118110"/>
                  </a:cubicBezTo>
                  <a:cubicBezTo>
                    <a:pt x="44450" y="114300"/>
                    <a:pt x="24130" y="97790"/>
                    <a:pt x="17780" y="83820"/>
                  </a:cubicBezTo>
                  <a:cubicBezTo>
                    <a:pt x="11430" y="68580"/>
                    <a:pt x="13970" y="43180"/>
                    <a:pt x="22860" y="29210"/>
                  </a:cubicBezTo>
                  <a:cubicBezTo>
                    <a:pt x="31750" y="15240"/>
                    <a:pt x="54610" y="2540"/>
                    <a:pt x="69850" y="2540"/>
                  </a:cubicBezTo>
                  <a:cubicBezTo>
                    <a:pt x="86360" y="2540"/>
                    <a:pt x="109220" y="15240"/>
                    <a:pt x="119380" y="26670"/>
                  </a:cubicBezTo>
                  <a:cubicBezTo>
                    <a:pt x="127000" y="36830"/>
                    <a:pt x="129540" y="50800"/>
                    <a:pt x="129540" y="62230"/>
                  </a:cubicBezTo>
                  <a:cubicBezTo>
                    <a:pt x="129540" y="73660"/>
                    <a:pt x="124460" y="87630"/>
                    <a:pt x="116840" y="97790"/>
                  </a:cubicBezTo>
                  <a:cubicBezTo>
                    <a:pt x="109220" y="106680"/>
                    <a:pt x="96520" y="114300"/>
                    <a:pt x="85090" y="116840"/>
                  </a:cubicBezTo>
                  <a:cubicBezTo>
                    <a:pt x="73660" y="120650"/>
                    <a:pt x="59690" y="120650"/>
                    <a:pt x="48260" y="114300"/>
                  </a:cubicBezTo>
                  <a:cubicBezTo>
                    <a:pt x="35560" y="106680"/>
                    <a:pt x="17780" y="87630"/>
                    <a:pt x="13970" y="71120"/>
                  </a:cubicBezTo>
                  <a:cubicBezTo>
                    <a:pt x="11430" y="54610"/>
                    <a:pt x="20320" y="27940"/>
                    <a:pt x="33020" y="16510"/>
                  </a:cubicBezTo>
                  <a:cubicBezTo>
                    <a:pt x="45720" y="6350"/>
                    <a:pt x="69850" y="0"/>
                    <a:pt x="86360" y="3810"/>
                  </a:cubicBezTo>
                  <a:cubicBezTo>
                    <a:pt x="101600" y="7620"/>
                    <a:pt x="119380" y="24130"/>
                    <a:pt x="125730" y="40640"/>
                  </a:cubicBezTo>
                  <a:cubicBezTo>
                    <a:pt x="134620" y="60960"/>
                    <a:pt x="127000" y="102870"/>
                    <a:pt x="118110" y="125730"/>
                  </a:cubicBezTo>
                  <a:cubicBezTo>
                    <a:pt x="110490" y="144780"/>
                    <a:pt x="96520" y="163830"/>
                    <a:pt x="82550" y="172720"/>
                  </a:cubicBezTo>
                  <a:cubicBezTo>
                    <a:pt x="71120" y="179070"/>
                    <a:pt x="54610" y="180340"/>
                    <a:pt x="41910" y="177800"/>
                  </a:cubicBezTo>
                  <a:cubicBezTo>
                    <a:pt x="29210" y="173990"/>
                    <a:pt x="13970" y="165100"/>
                    <a:pt x="7620" y="153670"/>
                  </a:cubicBezTo>
                  <a:cubicBezTo>
                    <a:pt x="0" y="140970"/>
                    <a:pt x="1270" y="100330"/>
                    <a:pt x="1270" y="100330"/>
                  </a:cubicBezTo>
                </a:path>
              </a:pathLst>
            </a:custGeom>
            <a:solidFill>
              <a:srgbClr val="FFFFFF"/>
            </a:solidFill>
            <a:ln cap="sq">
              <a:noFill/>
              <a:prstDash val="solid"/>
              <a:miter/>
            </a:ln>
          </p:spPr>
        </p:sp>
      </p:grpSp>
      <p:grpSp>
        <p:nvGrpSpPr>
          <p:cNvPr name="Group 33" id="33"/>
          <p:cNvGrpSpPr/>
          <p:nvPr/>
        </p:nvGrpSpPr>
        <p:grpSpPr>
          <a:xfrm rot="0">
            <a:off x="11669078" y="8081010"/>
            <a:ext cx="174308" cy="174308"/>
            <a:chOff x="0" y="0"/>
            <a:chExt cx="232410" cy="232410"/>
          </a:xfrm>
        </p:grpSpPr>
        <p:sp>
          <p:nvSpPr>
            <p:cNvPr name="Freeform 34" id="34"/>
            <p:cNvSpPr/>
            <p:nvPr/>
          </p:nvSpPr>
          <p:spPr>
            <a:xfrm flipH="false" flipV="false" rot="0">
              <a:off x="46990" y="48260"/>
              <a:ext cx="147320" cy="133350"/>
            </a:xfrm>
            <a:custGeom>
              <a:avLst/>
              <a:gdLst/>
              <a:ahLst/>
              <a:cxnLst/>
              <a:rect r="r" b="b" t="t" l="l"/>
              <a:pathLst>
                <a:path h="133350" w="147320">
                  <a:moveTo>
                    <a:pt x="101600" y="8890"/>
                  </a:moveTo>
                  <a:cubicBezTo>
                    <a:pt x="114300" y="17780"/>
                    <a:pt x="40640" y="31750"/>
                    <a:pt x="34290" y="52070"/>
                  </a:cubicBezTo>
                  <a:cubicBezTo>
                    <a:pt x="27940" y="69850"/>
                    <a:pt x="58420" y="114300"/>
                    <a:pt x="69850" y="123190"/>
                  </a:cubicBezTo>
                  <a:cubicBezTo>
                    <a:pt x="74930" y="128270"/>
                    <a:pt x="85090" y="127000"/>
                    <a:pt x="85090" y="127000"/>
                  </a:cubicBezTo>
                  <a:cubicBezTo>
                    <a:pt x="85090" y="129540"/>
                    <a:pt x="45720" y="132080"/>
                    <a:pt x="31750" y="125730"/>
                  </a:cubicBezTo>
                  <a:cubicBezTo>
                    <a:pt x="20320" y="120650"/>
                    <a:pt x="10160" y="105410"/>
                    <a:pt x="6350" y="93980"/>
                  </a:cubicBezTo>
                  <a:cubicBezTo>
                    <a:pt x="2540" y="85090"/>
                    <a:pt x="1270" y="76200"/>
                    <a:pt x="3810" y="67310"/>
                  </a:cubicBezTo>
                  <a:cubicBezTo>
                    <a:pt x="7620" y="53340"/>
                    <a:pt x="20320" y="30480"/>
                    <a:pt x="35560" y="24130"/>
                  </a:cubicBezTo>
                  <a:cubicBezTo>
                    <a:pt x="50800" y="17780"/>
                    <a:pt x="85090" y="22860"/>
                    <a:pt x="97790" y="33020"/>
                  </a:cubicBezTo>
                  <a:cubicBezTo>
                    <a:pt x="110490" y="43180"/>
                    <a:pt x="118110" y="68580"/>
                    <a:pt x="116840" y="83820"/>
                  </a:cubicBezTo>
                  <a:cubicBezTo>
                    <a:pt x="115570" y="96520"/>
                    <a:pt x="109220" y="107950"/>
                    <a:pt x="100330" y="116840"/>
                  </a:cubicBezTo>
                  <a:cubicBezTo>
                    <a:pt x="92710" y="124460"/>
                    <a:pt x="80010" y="132080"/>
                    <a:pt x="67310" y="133350"/>
                  </a:cubicBezTo>
                  <a:cubicBezTo>
                    <a:pt x="53340" y="133350"/>
                    <a:pt x="27940" y="125730"/>
                    <a:pt x="17780" y="114300"/>
                  </a:cubicBezTo>
                  <a:cubicBezTo>
                    <a:pt x="6350" y="102870"/>
                    <a:pt x="0" y="77470"/>
                    <a:pt x="3810" y="62230"/>
                  </a:cubicBezTo>
                  <a:cubicBezTo>
                    <a:pt x="7620" y="46990"/>
                    <a:pt x="25400" y="27940"/>
                    <a:pt x="40640" y="21590"/>
                  </a:cubicBezTo>
                  <a:cubicBezTo>
                    <a:pt x="54610" y="16510"/>
                    <a:pt x="81280" y="21590"/>
                    <a:pt x="93980" y="29210"/>
                  </a:cubicBezTo>
                  <a:cubicBezTo>
                    <a:pt x="104140" y="35560"/>
                    <a:pt x="111760" y="48260"/>
                    <a:pt x="114300" y="59690"/>
                  </a:cubicBezTo>
                  <a:cubicBezTo>
                    <a:pt x="118110" y="69850"/>
                    <a:pt x="118110" y="85090"/>
                    <a:pt x="114300" y="95250"/>
                  </a:cubicBezTo>
                  <a:cubicBezTo>
                    <a:pt x="109220" y="106680"/>
                    <a:pt x="101600" y="118110"/>
                    <a:pt x="91440" y="124460"/>
                  </a:cubicBezTo>
                  <a:cubicBezTo>
                    <a:pt x="77470" y="130810"/>
                    <a:pt x="36830" y="127000"/>
                    <a:pt x="36830" y="128270"/>
                  </a:cubicBezTo>
                  <a:cubicBezTo>
                    <a:pt x="36830" y="129540"/>
                    <a:pt x="72390" y="132080"/>
                    <a:pt x="72390" y="132080"/>
                  </a:cubicBezTo>
                  <a:cubicBezTo>
                    <a:pt x="72390" y="132080"/>
                    <a:pt x="41910" y="130810"/>
                    <a:pt x="31750" y="125730"/>
                  </a:cubicBezTo>
                  <a:cubicBezTo>
                    <a:pt x="22860" y="121920"/>
                    <a:pt x="16510" y="115570"/>
                    <a:pt x="11430" y="106680"/>
                  </a:cubicBezTo>
                  <a:cubicBezTo>
                    <a:pt x="6350" y="93980"/>
                    <a:pt x="1270" y="69850"/>
                    <a:pt x="7620" y="53340"/>
                  </a:cubicBezTo>
                  <a:cubicBezTo>
                    <a:pt x="13970" y="35560"/>
                    <a:pt x="35560" y="10160"/>
                    <a:pt x="55880" y="5080"/>
                  </a:cubicBezTo>
                  <a:cubicBezTo>
                    <a:pt x="77470" y="0"/>
                    <a:pt x="119380" y="12700"/>
                    <a:pt x="132080" y="30480"/>
                  </a:cubicBezTo>
                  <a:cubicBezTo>
                    <a:pt x="146050" y="49530"/>
                    <a:pt x="147320" y="101600"/>
                    <a:pt x="133350" y="116840"/>
                  </a:cubicBezTo>
                  <a:cubicBezTo>
                    <a:pt x="119380" y="130810"/>
                    <a:pt x="73660" y="128270"/>
                    <a:pt x="53340" y="119380"/>
                  </a:cubicBezTo>
                  <a:cubicBezTo>
                    <a:pt x="36830" y="111760"/>
                    <a:pt x="22860" y="91440"/>
                    <a:pt x="17780" y="78740"/>
                  </a:cubicBezTo>
                  <a:cubicBezTo>
                    <a:pt x="12700" y="68580"/>
                    <a:pt x="12700" y="59690"/>
                    <a:pt x="15240" y="50800"/>
                  </a:cubicBezTo>
                  <a:cubicBezTo>
                    <a:pt x="17780" y="39370"/>
                    <a:pt x="26670" y="22860"/>
                    <a:pt x="35560" y="13970"/>
                  </a:cubicBezTo>
                  <a:cubicBezTo>
                    <a:pt x="41910" y="7620"/>
                    <a:pt x="50800" y="3810"/>
                    <a:pt x="59690" y="2540"/>
                  </a:cubicBezTo>
                  <a:cubicBezTo>
                    <a:pt x="72390" y="0"/>
                    <a:pt x="101600" y="8890"/>
                    <a:pt x="101600" y="8890"/>
                  </a:cubicBezTo>
                </a:path>
              </a:pathLst>
            </a:custGeom>
            <a:solidFill>
              <a:srgbClr val="FFFFFF"/>
            </a:solidFill>
            <a:ln cap="sq">
              <a:noFill/>
              <a:prstDash val="solid"/>
              <a:miter/>
            </a:ln>
          </p:spPr>
        </p:sp>
      </p:grpSp>
      <p:grpSp>
        <p:nvGrpSpPr>
          <p:cNvPr name="Group 35" id="35"/>
          <p:cNvGrpSpPr/>
          <p:nvPr/>
        </p:nvGrpSpPr>
        <p:grpSpPr>
          <a:xfrm rot="0">
            <a:off x="11646218" y="8115300"/>
            <a:ext cx="169545" cy="165735"/>
            <a:chOff x="0" y="0"/>
            <a:chExt cx="226060" cy="220980"/>
          </a:xfrm>
        </p:grpSpPr>
        <p:sp>
          <p:nvSpPr>
            <p:cNvPr name="Freeform 36" id="36"/>
            <p:cNvSpPr/>
            <p:nvPr/>
          </p:nvSpPr>
          <p:spPr>
            <a:xfrm flipH="false" flipV="false" rot="0">
              <a:off x="46990" y="48260"/>
              <a:ext cx="130810" cy="127000"/>
            </a:xfrm>
            <a:custGeom>
              <a:avLst/>
              <a:gdLst/>
              <a:ahLst/>
              <a:cxnLst/>
              <a:rect r="r" b="b" t="t" l="l"/>
              <a:pathLst>
                <a:path h="127000" w="130810">
                  <a:moveTo>
                    <a:pt x="35560" y="13970"/>
                  </a:moveTo>
                  <a:cubicBezTo>
                    <a:pt x="71120" y="1270"/>
                    <a:pt x="88900" y="2540"/>
                    <a:pt x="99060" y="10160"/>
                  </a:cubicBezTo>
                  <a:cubicBezTo>
                    <a:pt x="111760" y="19050"/>
                    <a:pt x="127000" y="39370"/>
                    <a:pt x="128270" y="55880"/>
                  </a:cubicBezTo>
                  <a:cubicBezTo>
                    <a:pt x="128270" y="72390"/>
                    <a:pt x="115570" y="97790"/>
                    <a:pt x="102870" y="107950"/>
                  </a:cubicBezTo>
                  <a:cubicBezTo>
                    <a:pt x="88900" y="116840"/>
                    <a:pt x="63500" y="119380"/>
                    <a:pt x="48260" y="114300"/>
                  </a:cubicBezTo>
                  <a:cubicBezTo>
                    <a:pt x="33020" y="107950"/>
                    <a:pt x="16510" y="87630"/>
                    <a:pt x="12700" y="72390"/>
                  </a:cubicBezTo>
                  <a:cubicBezTo>
                    <a:pt x="10160" y="57150"/>
                    <a:pt x="16510" y="31750"/>
                    <a:pt x="27940" y="20320"/>
                  </a:cubicBezTo>
                  <a:cubicBezTo>
                    <a:pt x="39370" y="7620"/>
                    <a:pt x="63500" y="0"/>
                    <a:pt x="78740" y="2540"/>
                  </a:cubicBezTo>
                  <a:cubicBezTo>
                    <a:pt x="95250" y="5080"/>
                    <a:pt x="115570" y="20320"/>
                    <a:pt x="123190" y="35560"/>
                  </a:cubicBezTo>
                  <a:cubicBezTo>
                    <a:pt x="129540" y="49530"/>
                    <a:pt x="128270" y="76200"/>
                    <a:pt x="119380" y="90170"/>
                  </a:cubicBezTo>
                  <a:cubicBezTo>
                    <a:pt x="111760" y="102870"/>
                    <a:pt x="87630" y="115570"/>
                    <a:pt x="73660" y="118110"/>
                  </a:cubicBezTo>
                  <a:cubicBezTo>
                    <a:pt x="60960" y="119380"/>
                    <a:pt x="46990" y="115570"/>
                    <a:pt x="36830" y="107950"/>
                  </a:cubicBezTo>
                  <a:cubicBezTo>
                    <a:pt x="25400" y="97790"/>
                    <a:pt x="11430" y="76200"/>
                    <a:pt x="11430" y="59690"/>
                  </a:cubicBezTo>
                  <a:cubicBezTo>
                    <a:pt x="12700" y="41910"/>
                    <a:pt x="31750" y="15240"/>
                    <a:pt x="45720" y="7620"/>
                  </a:cubicBezTo>
                  <a:cubicBezTo>
                    <a:pt x="57150" y="0"/>
                    <a:pt x="74930" y="1270"/>
                    <a:pt x="86360" y="3810"/>
                  </a:cubicBezTo>
                  <a:cubicBezTo>
                    <a:pt x="96520" y="6350"/>
                    <a:pt x="104140" y="10160"/>
                    <a:pt x="110490" y="19050"/>
                  </a:cubicBezTo>
                  <a:cubicBezTo>
                    <a:pt x="119380" y="29210"/>
                    <a:pt x="130810" y="53340"/>
                    <a:pt x="127000" y="69850"/>
                  </a:cubicBezTo>
                  <a:cubicBezTo>
                    <a:pt x="123190" y="87630"/>
                    <a:pt x="101600" y="113030"/>
                    <a:pt x="83820" y="120650"/>
                  </a:cubicBezTo>
                  <a:cubicBezTo>
                    <a:pt x="68580" y="127000"/>
                    <a:pt x="43180" y="124460"/>
                    <a:pt x="30480" y="118110"/>
                  </a:cubicBezTo>
                  <a:cubicBezTo>
                    <a:pt x="17780" y="111760"/>
                    <a:pt x="7620" y="97790"/>
                    <a:pt x="3810" y="85090"/>
                  </a:cubicBezTo>
                  <a:cubicBezTo>
                    <a:pt x="0" y="73660"/>
                    <a:pt x="1270" y="55880"/>
                    <a:pt x="6350" y="44450"/>
                  </a:cubicBezTo>
                  <a:cubicBezTo>
                    <a:pt x="11430" y="31750"/>
                    <a:pt x="35560" y="13970"/>
                    <a:pt x="35560" y="13970"/>
                  </a:cubicBezTo>
                </a:path>
              </a:pathLst>
            </a:custGeom>
            <a:solidFill>
              <a:srgbClr val="FFFFFF"/>
            </a:solidFill>
            <a:ln cap="sq">
              <a:noFill/>
              <a:prstDash val="solid"/>
              <a:miter/>
            </a:ln>
          </p:spPr>
        </p:sp>
      </p:grpSp>
      <p:grpSp>
        <p:nvGrpSpPr>
          <p:cNvPr name="Group 37" id="37"/>
          <p:cNvGrpSpPr/>
          <p:nvPr/>
        </p:nvGrpSpPr>
        <p:grpSpPr>
          <a:xfrm rot="0">
            <a:off x="11676698" y="8101965"/>
            <a:ext cx="182880" cy="174308"/>
            <a:chOff x="0" y="0"/>
            <a:chExt cx="243840" cy="232410"/>
          </a:xfrm>
        </p:grpSpPr>
        <p:sp>
          <p:nvSpPr>
            <p:cNvPr name="Freeform 38" id="38"/>
            <p:cNvSpPr/>
            <p:nvPr/>
          </p:nvSpPr>
          <p:spPr>
            <a:xfrm flipH="false" flipV="false" rot="0">
              <a:off x="48260" y="46990"/>
              <a:ext cx="147320" cy="137160"/>
            </a:xfrm>
            <a:custGeom>
              <a:avLst/>
              <a:gdLst/>
              <a:ahLst/>
              <a:cxnLst/>
              <a:rect r="r" b="b" t="t" l="l"/>
              <a:pathLst>
                <a:path h="137160" w="147320">
                  <a:moveTo>
                    <a:pt x="39370" y="109220"/>
                  </a:moveTo>
                  <a:cubicBezTo>
                    <a:pt x="6350" y="83820"/>
                    <a:pt x="2540" y="74930"/>
                    <a:pt x="2540" y="66040"/>
                  </a:cubicBezTo>
                  <a:cubicBezTo>
                    <a:pt x="3810" y="52070"/>
                    <a:pt x="11430" y="26670"/>
                    <a:pt x="22860" y="16510"/>
                  </a:cubicBezTo>
                  <a:cubicBezTo>
                    <a:pt x="35560" y="6350"/>
                    <a:pt x="59690" y="0"/>
                    <a:pt x="74930" y="5080"/>
                  </a:cubicBezTo>
                  <a:cubicBezTo>
                    <a:pt x="91440" y="10160"/>
                    <a:pt x="111760" y="33020"/>
                    <a:pt x="115570" y="49530"/>
                  </a:cubicBezTo>
                  <a:cubicBezTo>
                    <a:pt x="119380" y="64770"/>
                    <a:pt x="111760" y="88900"/>
                    <a:pt x="100330" y="100330"/>
                  </a:cubicBezTo>
                  <a:cubicBezTo>
                    <a:pt x="90170" y="111760"/>
                    <a:pt x="64770" y="119380"/>
                    <a:pt x="49530" y="116840"/>
                  </a:cubicBezTo>
                  <a:cubicBezTo>
                    <a:pt x="34290" y="114300"/>
                    <a:pt x="15240" y="96520"/>
                    <a:pt x="7620" y="83820"/>
                  </a:cubicBezTo>
                  <a:cubicBezTo>
                    <a:pt x="1270" y="73660"/>
                    <a:pt x="1270" y="58420"/>
                    <a:pt x="3810" y="46990"/>
                  </a:cubicBezTo>
                  <a:cubicBezTo>
                    <a:pt x="6350" y="36830"/>
                    <a:pt x="12700" y="22860"/>
                    <a:pt x="22860" y="16510"/>
                  </a:cubicBezTo>
                  <a:cubicBezTo>
                    <a:pt x="35560" y="7620"/>
                    <a:pt x="60960" y="1270"/>
                    <a:pt x="76200" y="5080"/>
                  </a:cubicBezTo>
                  <a:cubicBezTo>
                    <a:pt x="91440" y="10160"/>
                    <a:pt x="109220" y="27940"/>
                    <a:pt x="114300" y="43180"/>
                  </a:cubicBezTo>
                  <a:cubicBezTo>
                    <a:pt x="119380" y="58420"/>
                    <a:pt x="114300" y="83820"/>
                    <a:pt x="105410" y="95250"/>
                  </a:cubicBezTo>
                  <a:cubicBezTo>
                    <a:pt x="95250" y="107950"/>
                    <a:pt x="72390" y="119380"/>
                    <a:pt x="55880" y="118110"/>
                  </a:cubicBezTo>
                  <a:cubicBezTo>
                    <a:pt x="38100" y="115570"/>
                    <a:pt x="12700" y="95250"/>
                    <a:pt x="5080" y="78740"/>
                  </a:cubicBezTo>
                  <a:cubicBezTo>
                    <a:pt x="0" y="64770"/>
                    <a:pt x="3810" y="39370"/>
                    <a:pt x="13970" y="26670"/>
                  </a:cubicBezTo>
                  <a:cubicBezTo>
                    <a:pt x="22860" y="13970"/>
                    <a:pt x="44450" y="3810"/>
                    <a:pt x="62230" y="3810"/>
                  </a:cubicBezTo>
                  <a:cubicBezTo>
                    <a:pt x="83820" y="2540"/>
                    <a:pt x="120650" y="17780"/>
                    <a:pt x="134620" y="34290"/>
                  </a:cubicBezTo>
                  <a:cubicBezTo>
                    <a:pt x="144780" y="48260"/>
                    <a:pt x="147320" y="72390"/>
                    <a:pt x="144780" y="87630"/>
                  </a:cubicBezTo>
                  <a:cubicBezTo>
                    <a:pt x="142240" y="100330"/>
                    <a:pt x="134620" y="115570"/>
                    <a:pt x="124460" y="123190"/>
                  </a:cubicBezTo>
                  <a:cubicBezTo>
                    <a:pt x="111760" y="132080"/>
                    <a:pt x="86360" y="137160"/>
                    <a:pt x="72390" y="134620"/>
                  </a:cubicBezTo>
                  <a:cubicBezTo>
                    <a:pt x="58420" y="130810"/>
                    <a:pt x="39370" y="109220"/>
                    <a:pt x="39370" y="109220"/>
                  </a:cubicBezTo>
                </a:path>
              </a:pathLst>
            </a:custGeom>
            <a:solidFill>
              <a:srgbClr val="FFFFFF"/>
            </a:solidFill>
            <a:ln cap="sq">
              <a:noFill/>
              <a:prstDash val="solid"/>
              <a:miter/>
            </a:ln>
          </p:spPr>
        </p:sp>
      </p:grpSp>
      <p:grpSp>
        <p:nvGrpSpPr>
          <p:cNvPr name="Group 39" id="39"/>
          <p:cNvGrpSpPr/>
          <p:nvPr/>
        </p:nvGrpSpPr>
        <p:grpSpPr>
          <a:xfrm rot="0">
            <a:off x="11679555" y="8112443"/>
            <a:ext cx="187642" cy="176212"/>
            <a:chOff x="0" y="0"/>
            <a:chExt cx="250190" cy="234950"/>
          </a:xfrm>
        </p:grpSpPr>
        <p:sp>
          <p:nvSpPr>
            <p:cNvPr name="Freeform 40" id="40"/>
            <p:cNvSpPr/>
            <p:nvPr/>
          </p:nvSpPr>
          <p:spPr>
            <a:xfrm flipH="false" flipV="false" rot="0">
              <a:off x="50800" y="49530"/>
              <a:ext cx="149860" cy="135890"/>
            </a:xfrm>
            <a:custGeom>
              <a:avLst/>
              <a:gdLst/>
              <a:ahLst/>
              <a:cxnLst/>
              <a:rect r="r" b="b" t="t" l="l"/>
              <a:pathLst>
                <a:path h="135890" w="149860">
                  <a:moveTo>
                    <a:pt x="76200" y="3810"/>
                  </a:moveTo>
                  <a:cubicBezTo>
                    <a:pt x="144780" y="52070"/>
                    <a:pt x="149860" y="67310"/>
                    <a:pt x="147320" y="80010"/>
                  </a:cubicBezTo>
                  <a:cubicBezTo>
                    <a:pt x="146050" y="95250"/>
                    <a:pt x="133350" y="118110"/>
                    <a:pt x="119380" y="125730"/>
                  </a:cubicBezTo>
                  <a:cubicBezTo>
                    <a:pt x="107950" y="134620"/>
                    <a:pt x="85090" y="135890"/>
                    <a:pt x="71120" y="132080"/>
                  </a:cubicBezTo>
                  <a:cubicBezTo>
                    <a:pt x="59690" y="128270"/>
                    <a:pt x="48260" y="119380"/>
                    <a:pt x="41910" y="109220"/>
                  </a:cubicBezTo>
                  <a:cubicBezTo>
                    <a:pt x="35560" y="99060"/>
                    <a:pt x="30480" y="85090"/>
                    <a:pt x="31750" y="73660"/>
                  </a:cubicBezTo>
                  <a:cubicBezTo>
                    <a:pt x="34290" y="58420"/>
                    <a:pt x="48260" y="35560"/>
                    <a:pt x="59690" y="26670"/>
                  </a:cubicBezTo>
                  <a:cubicBezTo>
                    <a:pt x="69850" y="20320"/>
                    <a:pt x="85090" y="17780"/>
                    <a:pt x="96520" y="19050"/>
                  </a:cubicBezTo>
                  <a:cubicBezTo>
                    <a:pt x="107950" y="20320"/>
                    <a:pt x="121920" y="25400"/>
                    <a:pt x="129540" y="34290"/>
                  </a:cubicBezTo>
                  <a:cubicBezTo>
                    <a:pt x="139700" y="45720"/>
                    <a:pt x="149860" y="69850"/>
                    <a:pt x="147320" y="86360"/>
                  </a:cubicBezTo>
                  <a:cubicBezTo>
                    <a:pt x="144780" y="101600"/>
                    <a:pt x="128270" y="123190"/>
                    <a:pt x="114300" y="129540"/>
                  </a:cubicBezTo>
                  <a:cubicBezTo>
                    <a:pt x="100330" y="135890"/>
                    <a:pt x="73660" y="134620"/>
                    <a:pt x="59690" y="125730"/>
                  </a:cubicBezTo>
                  <a:cubicBezTo>
                    <a:pt x="45720" y="118110"/>
                    <a:pt x="34290" y="93980"/>
                    <a:pt x="31750" y="80010"/>
                  </a:cubicBezTo>
                  <a:cubicBezTo>
                    <a:pt x="30480" y="67310"/>
                    <a:pt x="35560" y="53340"/>
                    <a:pt x="41910" y="44450"/>
                  </a:cubicBezTo>
                  <a:cubicBezTo>
                    <a:pt x="48260" y="34290"/>
                    <a:pt x="59690" y="24130"/>
                    <a:pt x="71120" y="21590"/>
                  </a:cubicBezTo>
                  <a:cubicBezTo>
                    <a:pt x="86360" y="17780"/>
                    <a:pt x="113030" y="21590"/>
                    <a:pt x="125730" y="30480"/>
                  </a:cubicBezTo>
                  <a:cubicBezTo>
                    <a:pt x="138430" y="40640"/>
                    <a:pt x="148590" y="64770"/>
                    <a:pt x="147320" y="80010"/>
                  </a:cubicBezTo>
                  <a:cubicBezTo>
                    <a:pt x="147320" y="93980"/>
                    <a:pt x="139700" y="109220"/>
                    <a:pt x="130810" y="118110"/>
                  </a:cubicBezTo>
                  <a:cubicBezTo>
                    <a:pt x="121920" y="127000"/>
                    <a:pt x="107950" y="134620"/>
                    <a:pt x="93980" y="134620"/>
                  </a:cubicBezTo>
                  <a:cubicBezTo>
                    <a:pt x="72390" y="134620"/>
                    <a:pt x="33020" y="115570"/>
                    <a:pt x="17780" y="101600"/>
                  </a:cubicBezTo>
                  <a:cubicBezTo>
                    <a:pt x="6350" y="90170"/>
                    <a:pt x="1270" y="76200"/>
                    <a:pt x="0" y="63500"/>
                  </a:cubicBezTo>
                  <a:cubicBezTo>
                    <a:pt x="0" y="50800"/>
                    <a:pt x="5080" y="34290"/>
                    <a:pt x="12700" y="24130"/>
                  </a:cubicBezTo>
                  <a:cubicBezTo>
                    <a:pt x="20320" y="12700"/>
                    <a:pt x="36830" y="5080"/>
                    <a:pt x="48260" y="1270"/>
                  </a:cubicBezTo>
                  <a:cubicBezTo>
                    <a:pt x="57150" y="0"/>
                    <a:pt x="76200" y="3810"/>
                    <a:pt x="76200" y="3810"/>
                  </a:cubicBezTo>
                </a:path>
              </a:pathLst>
            </a:custGeom>
            <a:solidFill>
              <a:srgbClr val="FFFFFF"/>
            </a:solidFill>
            <a:ln cap="sq">
              <a:noFill/>
              <a:prstDash val="solid"/>
              <a:miter/>
            </a:ln>
          </p:spPr>
        </p:sp>
      </p:grpSp>
      <p:grpSp>
        <p:nvGrpSpPr>
          <p:cNvPr name="Group 41" id="41"/>
          <p:cNvGrpSpPr/>
          <p:nvPr/>
        </p:nvGrpSpPr>
        <p:grpSpPr>
          <a:xfrm rot="0">
            <a:off x="11654790" y="8165782"/>
            <a:ext cx="181928" cy="145733"/>
            <a:chOff x="0" y="0"/>
            <a:chExt cx="242570" cy="194310"/>
          </a:xfrm>
        </p:grpSpPr>
        <p:sp>
          <p:nvSpPr>
            <p:cNvPr name="Freeform 42" id="42"/>
            <p:cNvSpPr/>
            <p:nvPr/>
          </p:nvSpPr>
          <p:spPr>
            <a:xfrm flipH="false" flipV="false" rot="0">
              <a:off x="48260" y="45720"/>
              <a:ext cx="146050" cy="97790"/>
            </a:xfrm>
            <a:custGeom>
              <a:avLst/>
              <a:gdLst/>
              <a:ahLst/>
              <a:cxnLst/>
              <a:rect r="r" b="b" t="t" l="l"/>
              <a:pathLst>
                <a:path h="97790" w="146050">
                  <a:moveTo>
                    <a:pt x="107950" y="83820"/>
                  </a:moveTo>
                  <a:cubicBezTo>
                    <a:pt x="15240" y="38100"/>
                    <a:pt x="15240" y="29210"/>
                    <a:pt x="17780" y="22860"/>
                  </a:cubicBezTo>
                  <a:cubicBezTo>
                    <a:pt x="20320" y="15240"/>
                    <a:pt x="30480" y="5080"/>
                    <a:pt x="35560" y="6350"/>
                  </a:cubicBezTo>
                  <a:cubicBezTo>
                    <a:pt x="43180" y="8890"/>
                    <a:pt x="55880" y="45720"/>
                    <a:pt x="50800" y="52070"/>
                  </a:cubicBezTo>
                  <a:cubicBezTo>
                    <a:pt x="48260" y="57150"/>
                    <a:pt x="35560" y="57150"/>
                    <a:pt x="30480" y="54610"/>
                  </a:cubicBezTo>
                  <a:cubicBezTo>
                    <a:pt x="24130" y="50800"/>
                    <a:pt x="15240" y="36830"/>
                    <a:pt x="16510" y="29210"/>
                  </a:cubicBezTo>
                  <a:cubicBezTo>
                    <a:pt x="17780" y="21590"/>
                    <a:pt x="25400" y="10160"/>
                    <a:pt x="35560" y="7620"/>
                  </a:cubicBezTo>
                  <a:cubicBezTo>
                    <a:pt x="50800" y="3810"/>
                    <a:pt x="90170" y="26670"/>
                    <a:pt x="106680" y="34290"/>
                  </a:cubicBezTo>
                  <a:cubicBezTo>
                    <a:pt x="116840" y="39370"/>
                    <a:pt x="128270" y="44450"/>
                    <a:pt x="128270" y="48260"/>
                  </a:cubicBezTo>
                  <a:cubicBezTo>
                    <a:pt x="128270" y="53340"/>
                    <a:pt x="99060" y="54610"/>
                    <a:pt x="95250" y="62230"/>
                  </a:cubicBezTo>
                  <a:cubicBezTo>
                    <a:pt x="91440" y="69850"/>
                    <a:pt x="106680" y="88900"/>
                    <a:pt x="104140" y="91440"/>
                  </a:cubicBezTo>
                  <a:cubicBezTo>
                    <a:pt x="96520" y="96520"/>
                    <a:pt x="30480" y="54610"/>
                    <a:pt x="24130" y="38100"/>
                  </a:cubicBezTo>
                  <a:cubicBezTo>
                    <a:pt x="20320" y="27940"/>
                    <a:pt x="24130" y="15240"/>
                    <a:pt x="30480" y="10160"/>
                  </a:cubicBezTo>
                  <a:cubicBezTo>
                    <a:pt x="36830" y="3810"/>
                    <a:pt x="48260" y="3810"/>
                    <a:pt x="59690" y="6350"/>
                  </a:cubicBezTo>
                  <a:cubicBezTo>
                    <a:pt x="76200" y="10160"/>
                    <a:pt x="119380" y="35560"/>
                    <a:pt x="118110" y="41910"/>
                  </a:cubicBezTo>
                  <a:cubicBezTo>
                    <a:pt x="118110" y="45720"/>
                    <a:pt x="101600" y="46990"/>
                    <a:pt x="101600" y="49530"/>
                  </a:cubicBezTo>
                  <a:cubicBezTo>
                    <a:pt x="101600" y="50800"/>
                    <a:pt x="129540" y="45720"/>
                    <a:pt x="135890" y="52070"/>
                  </a:cubicBezTo>
                  <a:cubicBezTo>
                    <a:pt x="140970" y="58420"/>
                    <a:pt x="138430" y="83820"/>
                    <a:pt x="132080" y="90170"/>
                  </a:cubicBezTo>
                  <a:cubicBezTo>
                    <a:pt x="127000" y="95250"/>
                    <a:pt x="115570" y="93980"/>
                    <a:pt x="102870" y="92710"/>
                  </a:cubicBezTo>
                  <a:cubicBezTo>
                    <a:pt x="82550" y="88900"/>
                    <a:pt x="33020" y="67310"/>
                    <a:pt x="20320" y="50800"/>
                  </a:cubicBezTo>
                  <a:cubicBezTo>
                    <a:pt x="11430" y="41910"/>
                    <a:pt x="8890" y="25400"/>
                    <a:pt x="12700" y="17780"/>
                  </a:cubicBezTo>
                  <a:cubicBezTo>
                    <a:pt x="16510" y="11430"/>
                    <a:pt x="29210" y="5080"/>
                    <a:pt x="38100" y="5080"/>
                  </a:cubicBezTo>
                  <a:cubicBezTo>
                    <a:pt x="52070" y="6350"/>
                    <a:pt x="81280" y="22860"/>
                    <a:pt x="83820" y="34290"/>
                  </a:cubicBezTo>
                  <a:cubicBezTo>
                    <a:pt x="86360" y="41910"/>
                    <a:pt x="74930" y="55880"/>
                    <a:pt x="66040" y="60960"/>
                  </a:cubicBezTo>
                  <a:cubicBezTo>
                    <a:pt x="59690" y="66040"/>
                    <a:pt x="44450" y="68580"/>
                    <a:pt x="40640" y="64770"/>
                  </a:cubicBezTo>
                  <a:cubicBezTo>
                    <a:pt x="34290" y="58420"/>
                    <a:pt x="40640" y="19050"/>
                    <a:pt x="49530" y="13970"/>
                  </a:cubicBezTo>
                  <a:cubicBezTo>
                    <a:pt x="57150" y="10160"/>
                    <a:pt x="85090" y="26670"/>
                    <a:pt x="92710" y="38100"/>
                  </a:cubicBezTo>
                  <a:cubicBezTo>
                    <a:pt x="97790" y="46990"/>
                    <a:pt x="99060" y="64770"/>
                    <a:pt x="93980" y="71120"/>
                  </a:cubicBezTo>
                  <a:cubicBezTo>
                    <a:pt x="88900" y="77470"/>
                    <a:pt x="76200" y="81280"/>
                    <a:pt x="66040" y="80010"/>
                  </a:cubicBezTo>
                  <a:cubicBezTo>
                    <a:pt x="50800" y="77470"/>
                    <a:pt x="17780" y="60960"/>
                    <a:pt x="10160" y="46990"/>
                  </a:cubicBezTo>
                  <a:cubicBezTo>
                    <a:pt x="3810" y="38100"/>
                    <a:pt x="2540" y="20320"/>
                    <a:pt x="7620" y="13970"/>
                  </a:cubicBezTo>
                  <a:cubicBezTo>
                    <a:pt x="12700" y="7620"/>
                    <a:pt x="25400" y="3810"/>
                    <a:pt x="35560" y="5080"/>
                  </a:cubicBezTo>
                  <a:cubicBezTo>
                    <a:pt x="49530" y="7620"/>
                    <a:pt x="77470" y="22860"/>
                    <a:pt x="83820" y="35560"/>
                  </a:cubicBezTo>
                  <a:cubicBezTo>
                    <a:pt x="90170" y="44450"/>
                    <a:pt x="90170" y="57150"/>
                    <a:pt x="86360" y="63500"/>
                  </a:cubicBezTo>
                  <a:cubicBezTo>
                    <a:pt x="82550" y="71120"/>
                    <a:pt x="71120" y="76200"/>
                    <a:pt x="60960" y="76200"/>
                  </a:cubicBezTo>
                  <a:cubicBezTo>
                    <a:pt x="45720" y="76200"/>
                    <a:pt x="13970" y="59690"/>
                    <a:pt x="7620" y="46990"/>
                  </a:cubicBezTo>
                  <a:cubicBezTo>
                    <a:pt x="3810" y="39370"/>
                    <a:pt x="7620" y="25400"/>
                    <a:pt x="12700" y="19050"/>
                  </a:cubicBezTo>
                  <a:cubicBezTo>
                    <a:pt x="17780" y="13970"/>
                    <a:pt x="26670" y="11430"/>
                    <a:pt x="35560" y="11430"/>
                  </a:cubicBezTo>
                  <a:cubicBezTo>
                    <a:pt x="50800" y="12700"/>
                    <a:pt x="83820" y="24130"/>
                    <a:pt x="91440" y="36830"/>
                  </a:cubicBezTo>
                  <a:cubicBezTo>
                    <a:pt x="96520" y="46990"/>
                    <a:pt x="92710" y="67310"/>
                    <a:pt x="87630" y="74930"/>
                  </a:cubicBezTo>
                  <a:cubicBezTo>
                    <a:pt x="83820" y="78740"/>
                    <a:pt x="76200" y="80010"/>
                    <a:pt x="69850" y="78740"/>
                  </a:cubicBezTo>
                  <a:cubicBezTo>
                    <a:pt x="58420" y="77470"/>
                    <a:pt x="29210" y="60960"/>
                    <a:pt x="24130" y="49530"/>
                  </a:cubicBezTo>
                  <a:cubicBezTo>
                    <a:pt x="20320" y="40640"/>
                    <a:pt x="22860" y="26670"/>
                    <a:pt x="27940" y="20320"/>
                  </a:cubicBezTo>
                  <a:cubicBezTo>
                    <a:pt x="34290" y="15240"/>
                    <a:pt x="45720" y="12700"/>
                    <a:pt x="55880" y="13970"/>
                  </a:cubicBezTo>
                  <a:cubicBezTo>
                    <a:pt x="69850" y="16510"/>
                    <a:pt x="95250" y="31750"/>
                    <a:pt x="101600" y="43180"/>
                  </a:cubicBezTo>
                  <a:cubicBezTo>
                    <a:pt x="106680" y="50800"/>
                    <a:pt x="106680" y="60960"/>
                    <a:pt x="104140" y="67310"/>
                  </a:cubicBezTo>
                  <a:cubicBezTo>
                    <a:pt x="100330" y="73660"/>
                    <a:pt x="88900" y="82550"/>
                    <a:pt x="80010" y="82550"/>
                  </a:cubicBezTo>
                  <a:cubicBezTo>
                    <a:pt x="68580" y="82550"/>
                    <a:pt x="46990" y="68580"/>
                    <a:pt x="41910" y="58420"/>
                  </a:cubicBezTo>
                  <a:cubicBezTo>
                    <a:pt x="39370" y="49530"/>
                    <a:pt x="40640" y="35560"/>
                    <a:pt x="46990" y="29210"/>
                  </a:cubicBezTo>
                  <a:cubicBezTo>
                    <a:pt x="52070" y="24130"/>
                    <a:pt x="64770" y="21590"/>
                    <a:pt x="74930" y="22860"/>
                  </a:cubicBezTo>
                  <a:cubicBezTo>
                    <a:pt x="86360" y="25400"/>
                    <a:pt x="109220" y="39370"/>
                    <a:pt x="113030" y="50800"/>
                  </a:cubicBezTo>
                  <a:cubicBezTo>
                    <a:pt x="115570" y="60960"/>
                    <a:pt x="106680" y="81280"/>
                    <a:pt x="97790" y="85090"/>
                  </a:cubicBezTo>
                  <a:cubicBezTo>
                    <a:pt x="88900" y="90170"/>
                    <a:pt x="58420" y="77470"/>
                    <a:pt x="57150" y="71120"/>
                  </a:cubicBezTo>
                  <a:cubicBezTo>
                    <a:pt x="57150" y="64770"/>
                    <a:pt x="88900" y="48260"/>
                    <a:pt x="91440" y="49530"/>
                  </a:cubicBezTo>
                  <a:cubicBezTo>
                    <a:pt x="92710" y="50800"/>
                    <a:pt x="77470" y="72390"/>
                    <a:pt x="77470" y="72390"/>
                  </a:cubicBezTo>
                  <a:cubicBezTo>
                    <a:pt x="77470" y="72390"/>
                    <a:pt x="97790" y="50800"/>
                    <a:pt x="96520" y="45720"/>
                  </a:cubicBezTo>
                  <a:cubicBezTo>
                    <a:pt x="95250" y="43180"/>
                    <a:pt x="85090" y="43180"/>
                    <a:pt x="85090" y="41910"/>
                  </a:cubicBezTo>
                  <a:cubicBezTo>
                    <a:pt x="85090" y="39370"/>
                    <a:pt x="100330" y="31750"/>
                    <a:pt x="106680" y="33020"/>
                  </a:cubicBezTo>
                  <a:cubicBezTo>
                    <a:pt x="115570" y="34290"/>
                    <a:pt x="128270" y="45720"/>
                    <a:pt x="129540" y="53340"/>
                  </a:cubicBezTo>
                  <a:cubicBezTo>
                    <a:pt x="130810" y="60960"/>
                    <a:pt x="121920" y="76200"/>
                    <a:pt x="115570" y="81280"/>
                  </a:cubicBezTo>
                  <a:cubicBezTo>
                    <a:pt x="109220" y="83820"/>
                    <a:pt x="97790" y="83820"/>
                    <a:pt x="91440" y="80010"/>
                  </a:cubicBezTo>
                  <a:cubicBezTo>
                    <a:pt x="85090" y="74930"/>
                    <a:pt x="78740" y="59690"/>
                    <a:pt x="80010" y="50800"/>
                  </a:cubicBezTo>
                  <a:cubicBezTo>
                    <a:pt x="81280" y="44450"/>
                    <a:pt x="90170" y="35560"/>
                    <a:pt x="96520" y="34290"/>
                  </a:cubicBezTo>
                  <a:cubicBezTo>
                    <a:pt x="102870" y="31750"/>
                    <a:pt x="114300" y="31750"/>
                    <a:pt x="119380" y="36830"/>
                  </a:cubicBezTo>
                  <a:cubicBezTo>
                    <a:pt x="125730" y="43180"/>
                    <a:pt x="129540" y="67310"/>
                    <a:pt x="124460" y="73660"/>
                  </a:cubicBezTo>
                  <a:cubicBezTo>
                    <a:pt x="116840" y="81280"/>
                    <a:pt x="80010" y="76200"/>
                    <a:pt x="67310" y="69850"/>
                  </a:cubicBezTo>
                  <a:cubicBezTo>
                    <a:pt x="58420" y="66040"/>
                    <a:pt x="50800" y="58420"/>
                    <a:pt x="48260" y="50800"/>
                  </a:cubicBezTo>
                  <a:cubicBezTo>
                    <a:pt x="45720" y="43180"/>
                    <a:pt x="49530" y="29210"/>
                    <a:pt x="55880" y="24130"/>
                  </a:cubicBezTo>
                  <a:cubicBezTo>
                    <a:pt x="63500" y="17780"/>
                    <a:pt x="83820" y="21590"/>
                    <a:pt x="95250" y="25400"/>
                  </a:cubicBezTo>
                  <a:cubicBezTo>
                    <a:pt x="104140" y="27940"/>
                    <a:pt x="111760" y="33020"/>
                    <a:pt x="116840" y="40640"/>
                  </a:cubicBezTo>
                  <a:cubicBezTo>
                    <a:pt x="120650" y="48260"/>
                    <a:pt x="125730" y="62230"/>
                    <a:pt x="121920" y="69850"/>
                  </a:cubicBezTo>
                  <a:cubicBezTo>
                    <a:pt x="119380" y="77470"/>
                    <a:pt x="109220" y="85090"/>
                    <a:pt x="100330" y="86360"/>
                  </a:cubicBezTo>
                  <a:cubicBezTo>
                    <a:pt x="87630" y="87630"/>
                    <a:pt x="62230" y="78740"/>
                    <a:pt x="52070" y="69850"/>
                  </a:cubicBezTo>
                  <a:cubicBezTo>
                    <a:pt x="45720" y="63500"/>
                    <a:pt x="39370" y="50800"/>
                    <a:pt x="41910" y="45720"/>
                  </a:cubicBezTo>
                  <a:cubicBezTo>
                    <a:pt x="46990" y="36830"/>
                    <a:pt x="87630" y="33020"/>
                    <a:pt x="99060" y="38100"/>
                  </a:cubicBezTo>
                  <a:cubicBezTo>
                    <a:pt x="107950" y="41910"/>
                    <a:pt x="115570" y="54610"/>
                    <a:pt x="114300" y="62230"/>
                  </a:cubicBezTo>
                  <a:cubicBezTo>
                    <a:pt x="114300" y="69850"/>
                    <a:pt x="106680" y="83820"/>
                    <a:pt x="97790" y="85090"/>
                  </a:cubicBezTo>
                  <a:cubicBezTo>
                    <a:pt x="85090" y="87630"/>
                    <a:pt x="44450" y="64770"/>
                    <a:pt x="40640" y="52070"/>
                  </a:cubicBezTo>
                  <a:cubicBezTo>
                    <a:pt x="38100" y="44450"/>
                    <a:pt x="44450" y="30480"/>
                    <a:pt x="50800" y="25400"/>
                  </a:cubicBezTo>
                  <a:cubicBezTo>
                    <a:pt x="58420" y="21590"/>
                    <a:pt x="73660" y="22860"/>
                    <a:pt x="82550" y="26670"/>
                  </a:cubicBezTo>
                  <a:cubicBezTo>
                    <a:pt x="92710" y="33020"/>
                    <a:pt x="106680" y="52070"/>
                    <a:pt x="105410" y="60960"/>
                  </a:cubicBezTo>
                  <a:cubicBezTo>
                    <a:pt x="104140" y="69850"/>
                    <a:pt x="90170" y="81280"/>
                    <a:pt x="80010" y="82550"/>
                  </a:cubicBezTo>
                  <a:cubicBezTo>
                    <a:pt x="66040" y="83820"/>
                    <a:pt x="41910" y="67310"/>
                    <a:pt x="31750" y="58420"/>
                  </a:cubicBezTo>
                  <a:cubicBezTo>
                    <a:pt x="25400" y="52070"/>
                    <a:pt x="20320" y="44450"/>
                    <a:pt x="21590" y="36830"/>
                  </a:cubicBezTo>
                  <a:cubicBezTo>
                    <a:pt x="22860" y="29210"/>
                    <a:pt x="34290" y="13970"/>
                    <a:pt x="44450" y="12700"/>
                  </a:cubicBezTo>
                  <a:cubicBezTo>
                    <a:pt x="55880" y="10160"/>
                    <a:pt x="77470" y="22860"/>
                    <a:pt x="86360" y="33020"/>
                  </a:cubicBezTo>
                  <a:cubicBezTo>
                    <a:pt x="92710" y="39370"/>
                    <a:pt x="99060" y="52070"/>
                    <a:pt x="96520" y="59690"/>
                  </a:cubicBezTo>
                  <a:cubicBezTo>
                    <a:pt x="95250" y="67310"/>
                    <a:pt x="81280" y="77470"/>
                    <a:pt x="69850" y="78740"/>
                  </a:cubicBezTo>
                  <a:cubicBezTo>
                    <a:pt x="55880" y="81280"/>
                    <a:pt x="25400" y="67310"/>
                    <a:pt x="15240" y="57150"/>
                  </a:cubicBezTo>
                  <a:cubicBezTo>
                    <a:pt x="8890" y="49530"/>
                    <a:pt x="5080" y="36830"/>
                    <a:pt x="7620" y="29210"/>
                  </a:cubicBezTo>
                  <a:cubicBezTo>
                    <a:pt x="8890" y="21590"/>
                    <a:pt x="20320" y="12700"/>
                    <a:pt x="29210" y="11430"/>
                  </a:cubicBezTo>
                  <a:cubicBezTo>
                    <a:pt x="43180" y="10160"/>
                    <a:pt x="69850" y="21590"/>
                    <a:pt x="80010" y="30480"/>
                  </a:cubicBezTo>
                  <a:cubicBezTo>
                    <a:pt x="86360" y="38100"/>
                    <a:pt x="91440" y="50800"/>
                    <a:pt x="88900" y="58420"/>
                  </a:cubicBezTo>
                  <a:cubicBezTo>
                    <a:pt x="87630" y="66040"/>
                    <a:pt x="76200" y="76200"/>
                    <a:pt x="67310" y="76200"/>
                  </a:cubicBezTo>
                  <a:cubicBezTo>
                    <a:pt x="50800" y="77470"/>
                    <a:pt x="6350" y="44450"/>
                    <a:pt x="2540" y="30480"/>
                  </a:cubicBezTo>
                  <a:cubicBezTo>
                    <a:pt x="0" y="22860"/>
                    <a:pt x="6350" y="13970"/>
                    <a:pt x="12700" y="8890"/>
                  </a:cubicBezTo>
                  <a:cubicBezTo>
                    <a:pt x="17780" y="5080"/>
                    <a:pt x="26670" y="3810"/>
                    <a:pt x="35560" y="5080"/>
                  </a:cubicBezTo>
                  <a:cubicBezTo>
                    <a:pt x="50800" y="7620"/>
                    <a:pt x="83820" y="25400"/>
                    <a:pt x="92710" y="38100"/>
                  </a:cubicBezTo>
                  <a:cubicBezTo>
                    <a:pt x="97790" y="45720"/>
                    <a:pt x="100330" y="59690"/>
                    <a:pt x="97790" y="66040"/>
                  </a:cubicBezTo>
                  <a:cubicBezTo>
                    <a:pt x="92710" y="73660"/>
                    <a:pt x="77470" y="80010"/>
                    <a:pt x="66040" y="80010"/>
                  </a:cubicBezTo>
                  <a:cubicBezTo>
                    <a:pt x="50800" y="78740"/>
                    <a:pt x="15240" y="60960"/>
                    <a:pt x="11430" y="46990"/>
                  </a:cubicBezTo>
                  <a:cubicBezTo>
                    <a:pt x="8890" y="35560"/>
                    <a:pt x="22860" y="8890"/>
                    <a:pt x="35560" y="5080"/>
                  </a:cubicBezTo>
                  <a:cubicBezTo>
                    <a:pt x="50800" y="1270"/>
                    <a:pt x="93980" y="31750"/>
                    <a:pt x="104140" y="45720"/>
                  </a:cubicBezTo>
                  <a:cubicBezTo>
                    <a:pt x="110490" y="54610"/>
                    <a:pt x="111760" y="64770"/>
                    <a:pt x="109220" y="71120"/>
                  </a:cubicBezTo>
                  <a:cubicBezTo>
                    <a:pt x="104140" y="78740"/>
                    <a:pt x="85090" y="88900"/>
                    <a:pt x="72390" y="87630"/>
                  </a:cubicBezTo>
                  <a:cubicBezTo>
                    <a:pt x="55880" y="86360"/>
                    <a:pt x="29210" y="64770"/>
                    <a:pt x="20320" y="50800"/>
                  </a:cubicBezTo>
                  <a:cubicBezTo>
                    <a:pt x="12700" y="40640"/>
                    <a:pt x="8890" y="25400"/>
                    <a:pt x="12700" y="17780"/>
                  </a:cubicBezTo>
                  <a:cubicBezTo>
                    <a:pt x="16510" y="11430"/>
                    <a:pt x="27940" y="5080"/>
                    <a:pt x="39370" y="5080"/>
                  </a:cubicBezTo>
                  <a:cubicBezTo>
                    <a:pt x="55880" y="7620"/>
                    <a:pt x="83820" y="41910"/>
                    <a:pt x="101600" y="49530"/>
                  </a:cubicBezTo>
                  <a:cubicBezTo>
                    <a:pt x="114300" y="53340"/>
                    <a:pt x="129540" y="45720"/>
                    <a:pt x="135890" y="52070"/>
                  </a:cubicBezTo>
                  <a:cubicBezTo>
                    <a:pt x="140970" y="58420"/>
                    <a:pt x="139700" y="83820"/>
                    <a:pt x="132080" y="90170"/>
                  </a:cubicBezTo>
                  <a:cubicBezTo>
                    <a:pt x="124460" y="96520"/>
                    <a:pt x="100330" y="88900"/>
                    <a:pt x="85090" y="83820"/>
                  </a:cubicBezTo>
                  <a:cubicBezTo>
                    <a:pt x="69850" y="77470"/>
                    <a:pt x="50800" y="68580"/>
                    <a:pt x="40640" y="57150"/>
                  </a:cubicBezTo>
                  <a:cubicBezTo>
                    <a:pt x="30480" y="46990"/>
                    <a:pt x="20320" y="27940"/>
                    <a:pt x="24130" y="19050"/>
                  </a:cubicBezTo>
                  <a:cubicBezTo>
                    <a:pt x="26670" y="11430"/>
                    <a:pt x="45720" y="5080"/>
                    <a:pt x="59690" y="6350"/>
                  </a:cubicBezTo>
                  <a:cubicBezTo>
                    <a:pt x="80010" y="7620"/>
                    <a:pt x="121920" y="35560"/>
                    <a:pt x="133350" y="50800"/>
                  </a:cubicBezTo>
                  <a:cubicBezTo>
                    <a:pt x="140970" y="60960"/>
                    <a:pt x="146050" y="73660"/>
                    <a:pt x="142240" y="81280"/>
                  </a:cubicBezTo>
                  <a:cubicBezTo>
                    <a:pt x="139700" y="88900"/>
                    <a:pt x="128270" y="96520"/>
                    <a:pt x="115570" y="96520"/>
                  </a:cubicBezTo>
                  <a:cubicBezTo>
                    <a:pt x="93980" y="97790"/>
                    <a:pt x="33020" y="63500"/>
                    <a:pt x="21590" y="46990"/>
                  </a:cubicBezTo>
                  <a:cubicBezTo>
                    <a:pt x="15240" y="39370"/>
                    <a:pt x="15240" y="30480"/>
                    <a:pt x="17780" y="22860"/>
                  </a:cubicBezTo>
                  <a:cubicBezTo>
                    <a:pt x="20320" y="16510"/>
                    <a:pt x="31750" y="6350"/>
                    <a:pt x="35560" y="7620"/>
                  </a:cubicBezTo>
                  <a:cubicBezTo>
                    <a:pt x="40640" y="10160"/>
                    <a:pt x="45720" y="54610"/>
                    <a:pt x="40640" y="57150"/>
                  </a:cubicBezTo>
                  <a:cubicBezTo>
                    <a:pt x="36830" y="59690"/>
                    <a:pt x="19050" y="48260"/>
                    <a:pt x="17780" y="40640"/>
                  </a:cubicBezTo>
                  <a:cubicBezTo>
                    <a:pt x="15240" y="31750"/>
                    <a:pt x="25400" y="11430"/>
                    <a:pt x="35560" y="6350"/>
                  </a:cubicBezTo>
                  <a:cubicBezTo>
                    <a:pt x="49530" y="0"/>
                    <a:pt x="78740" y="7620"/>
                    <a:pt x="96520" y="16510"/>
                  </a:cubicBezTo>
                  <a:cubicBezTo>
                    <a:pt x="114300" y="25400"/>
                    <a:pt x="138430" y="45720"/>
                    <a:pt x="140970" y="58420"/>
                  </a:cubicBezTo>
                  <a:cubicBezTo>
                    <a:pt x="142240" y="66040"/>
                    <a:pt x="137160" y="76200"/>
                    <a:pt x="130810" y="80010"/>
                  </a:cubicBezTo>
                  <a:cubicBezTo>
                    <a:pt x="125730" y="83820"/>
                    <a:pt x="107950" y="83820"/>
                    <a:pt x="107950" y="83820"/>
                  </a:cubicBezTo>
                </a:path>
              </a:pathLst>
            </a:custGeom>
            <a:solidFill>
              <a:srgbClr val="FFFFFF"/>
            </a:solidFill>
            <a:ln cap="sq">
              <a:noFill/>
              <a:prstDash val="solid"/>
              <a:miter/>
            </a:ln>
          </p:spPr>
        </p:sp>
      </p:grpSp>
      <p:grpSp>
        <p:nvGrpSpPr>
          <p:cNvPr name="Group 43" id="43"/>
          <p:cNvGrpSpPr/>
          <p:nvPr/>
        </p:nvGrpSpPr>
        <p:grpSpPr>
          <a:xfrm rot="0">
            <a:off x="11709082" y="2383155"/>
            <a:ext cx="2932748" cy="913448"/>
            <a:chOff x="0" y="0"/>
            <a:chExt cx="3910330" cy="1217930"/>
          </a:xfrm>
        </p:grpSpPr>
        <p:sp>
          <p:nvSpPr>
            <p:cNvPr name="Freeform 44" id="44"/>
            <p:cNvSpPr/>
            <p:nvPr/>
          </p:nvSpPr>
          <p:spPr>
            <a:xfrm flipH="false" flipV="false" rot="0">
              <a:off x="48260" y="50800"/>
              <a:ext cx="3815080" cy="1120140"/>
            </a:xfrm>
            <a:custGeom>
              <a:avLst/>
              <a:gdLst/>
              <a:ahLst/>
              <a:cxnLst/>
              <a:rect r="r" b="b" t="t" l="l"/>
              <a:pathLst>
                <a:path h="1120140" w="3815080">
                  <a:moveTo>
                    <a:pt x="3509010" y="547370"/>
                  </a:moveTo>
                  <a:cubicBezTo>
                    <a:pt x="3221990" y="670560"/>
                    <a:pt x="3192780" y="632460"/>
                    <a:pt x="3197860" y="613410"/>
                  </a:cubicBezTo>
                  <a:cubicBezTo>
                    <a:pt x="3204210" y="585470"/>
                    <a:pt x="3329940" y="529590"/>
                    <a:pt x="3365500" y="541020"/>
                  </a:cubicBezTo>
                  <a:cubicBezTo>
                    <a:pt x="3389630" y="548640"/>
                    <a:pt x="3415030" y="585470"/>
                    <a:pt x="3409950" y="609600"/>
                  </a:cubicBezTo>
                  <a:cubicBezTo>
                    <a:pt x="3398520" y="652780"/>
                    <a:pt x="3225800" y="740410"/>
                    <a:pt x="3164840" y="741680"/>
                  </a:cubicBezTo>
                  <a:cubicBezTo>
                    <a:pt x="3128010" y="742950"/>
                    <a:pt x="3078480" y="717550"/>
                    <a:pt x="3078480" y="699770"/>
                  </a:cubicBezTo>
                  <a:cubicBezTo>
                    <a:pt x="3078480" y="665480"/>
                    <a:pt x="3286760" y="601980"/>
                    <a:pt x="3368040" y="554990"/>
                  </a:cubicBezTo>
                  <a:cubicBezTo>
                    <a:pt x="3430270" y="520700"/>
                    <a:pt x="3488690" y="464820"/>
                    <a:pt x="3526790" y="453390"/>
                  </a:cubicBezTo>
                  <a:cubicBezTo>
                    <a:pt x="3544570" y="448310"/>
                    <a:pt x="3557270" y="449580"/>
                    <a:pt x="3569970" y="453390"/>
                  </a:cubicBezTo>
                  <a:cubicBezTo>
                    <a:pt x="3578860" y="455930"/>
                    <a:pt x="3587750" y="461010"/>
                    <a:pt x="3592830" y="469900"/>
                  </a:cubicBezTo>
                  <a:cubicBezTo>
                    <a:pt x="3600450" y="478790"/>
                    <a:pt x="3608070" y="497840"/>
                    <a:pt x="3609340" y="509270"/>
                  </a:cubicBezTo>
                  <a:cubicBezTo>
                    <a:pt x="3609340" y="519430"/>
                    <a:pt x="3608070" y="527050"/>
                    <a:pt x="3601720" y="537210"/>
                  </a:cubicBezTo>
                  <a:cubicBezTo>
                    <a:pt x="3589020" y="560070"/>
                    <a:pt x="3554730" y="590550"/>
                    <a:pt x="3509010" y="622300"/>
                  </a:cubicBezTo>
                  <a:cubicBezTo>
                    <a:pt x="3415030" y="687070"/>
                    <a:pt x="3102610" y="861060"/>
                    <a:pt x="3040380" y="864870"/>
                  </a:cubicBezTo>
                  <a:cubicBezTo>
                    <a:pt x="3026410" y="866140"/>
                    <a:pt x="3021330" y="862330"/>
                    <a:pt x="3013710" y="855980"/>
                  </a:cubicBezTo>
                  <a:cubicBezTo>
                    <a:pt x="3003550" y="848360"/>
                    <a:pt x="2990850" y="834390"/>
                    <a:pt x="2987040" y="820420"/>
                  </a:cubicBezTo>
                  <a:cubicBezTo>
                    <a:pt x="2984500" y="807720"/>
                    <a:pt x="2987040" y="789940"/>
                    <a:pt x="2990850" y="778510"/>
                  </a:cubicBezTo>
                  <a:cubicBezTo>
                    <a:pt x="2994660" y="768350"/>
                    <a:pt x="2998470" y="764540"/>
                    <a:pt x="3009900" y="755650"/>
                  </a:cubicBezTo>
                  <a:cubicBezTo>
                    <a:pt x="3058160" y="717550"/>
                    <a:pt x="3336290" y="607060"/>
                    <a:pt x="3439160" y="542290"/>
                  </a:cubicBezTo>
                  <a:cubicBezTo>
                    <a:pt x="3501390" y="502920"/>
                    <a:pt x="3550920" y="441960"/>
                    <a:pt x="3582670" y="430530"/>
                  </a:cubicBezTo>
                  <a:cubicBezTo>
                    <a:pt x="3595370" y="425450"/>
                    <a:pt x="3601720" y="426720"/>
                    <a:pt x="3611880" y="429260"/>
                  </a:cubicBezTo>
                  <a:cubicBezTo>
                    <a:pt x="3623310" y="431800"/>
                    <a:pt x="3639820" y="441960"/>
                    <a:pt x="3648710" y="452120"/>
                  </a:cubicBezTo>
                  <a:cubicBezTo>
                    <a:pt x="3656330" y="462280"/>
                    <a:pt x="3661410" y="481330"/>
                    <a:pt x="3660140" y="494030"/>
                  </a:cubicBezTo>
                  <a:cubicBezTo>
                    <a:pt x="3660140" y="504190"/>
                    <a:pt x="3661410" y="510540"/>
                    <a:pt x="3651250" y="521970"/>
                  </a:cubicBezTo>
                  <a:cubicBezTo>
                    <a:pt x="3605530" y="577850"/>
                    <a:pt x="3152140" y="830580"/>
                    <a:pt x="3056890" y="848360"/>
                  </a:cubicBezTo>
                  <a:cubicBezTo>
                    <a:pt x="3028950" y="854710"/>
                    <a:pt x="3013710" y="850900"/>
                    <a:pt x="2999740" y="842010"/>
                  </a:cubicBezTo>
                  <a:cubicBezTo>
                    <a:pt x="2985770" y="831850"/>
                    <a:pt x="2974340" y="807720"/>
                    <a:pt x="2974340" y="789940"/>
                  </a:cubicBezTo>
                  <a:cubicBezTo>
                    <a:pt x="2974340" y="773430"/>
                    <a:pt x="2981960" y="756920"/>
                    <a:pt x="3001010" y="740410"/>
                  </a:cubicBezTo>
                  <a:cubicBezTo>
                    <a:pt x="3048000" y="697230"/>
                    <a:pt x="3228340" y="647700"/>
                    <a:pt x="3322320" y="603250"/>
                  </a:cubicBezTo>
                  <a:cubicBezTo>
                    <a:pt x="3397250" y="566420"/>
                    <a:pt x="3465830" y="530860"/>
                    <a:pt x="3521710" y="495300"/>
                  </a:cubicBezTo>
                  <a:cubicBezTo>
                    <a:pt x="3564890" y="468630"/>
                    <a:pt x="3602990" y="425450"/>
                    <a:pt x="3633470" y="415290"/>
                  </a:cubicBezTo>
                  <a:cubicBezTo>
                    <a:pt x="3649980" y="410210"/>
                    <a:pt x="3663950" y="410210"/>
                    <a:pt x="3676650" y="415290"/>
                  </a:cubicBezTo>
                  <a:cubicBezTo>
                    <a:pt x="3689350" y="419100"/>
                    <a:pt x="3703320" y="431800"/>
                    <a:pt x="3709670" y="443230"/>
                  </a:cubicBezTo>
                  <a:cubicBezTo>
                    <a:pt x="3717290" y="455930"/>
                    <a:pt x="3718560" y="473710"/>
                    <a:pt x="3716020" y="486410"/>
                  </a:cubicBezTo>
                  <a:cubicBezTo>
                    <a:pt x="3713480" y="500380"/>
                    <a:pt x="3708400" y="508000"/>
                    <a:pt x="3691890" y="523240"/>
                  </a:cubicBezTo>
                  <a:cubicBezTo>
                    <a:pt x="3629660" y="579120"/>
                    <a:pt x="3253740" y="822960"/>
                    <a:pt x="3153410" y="820420"/>
                  </a:cubicBezTo>
                  <a:cubicBezTo>
                    <a:pt x="3112770" y="820420"/>
                    <a:pt x="3068320" y="792480"/>
                    <a:pt x="3069590" y="770890"/>
                  </a:cubicBezTo>
                  <a:cubicBezTo>
                    <a:pt x="3072130" y="718820"/>
                    <a:pt x="3450590" y="595630"/>
                    <a:pt x="3571240" y="533400"/>
                  </a:cubicBezTo>
                  <a:cubicBezTo>
                    <a:pt x="3639820" y="496570"/>
                    <a:pt x="3693160" y="449580"/>
                    <a:pt x="3731260" y="440690"/>
                  </a:cubicBezTo>
                  <a:cubicBezTo>
                    <a:pt x="3749040" y="435610"/>
                    <a:pt x="3761740" y="436880"/>
                    <a:pt x="3774440" y="441960"/>
                  </a:cubicBezTo>
                  <a:cubicBezTo>
                    <a:pt x="3787140" y="447040"/>
                    <a:pt x="3799840" y="459740"/>
                    <a:pt x="3806190" y="471170"/>
                  </a:cubicBezTo>
                  <a:cubicBezTo>
                    <a:pt x="3812540" y="483870"/>
                    <a:pt x="3813810" y="501650"/>
                    <a:pt x="3810000" y="514350"/>
                  </a:cubicBezTo>
                  <a:cubicBezTo>
                    <a:pt x="3806190" y="528320"/>
                    <a:pt x="3802380" y="535940"/>
                    <a:pt x="3784600" y="549910"/>
                  </a:cubicBezTo>
                  <a:cubicBezTo>
                    <a:pt x="3710940" y="610870"/>
                    <a:pt x="3186430" y="872490"/>
                    <a:pt x="3094990" y="878840"/>
                  </a:cubicBezTo>
                  <a:cubicBezTo>
                    <a:pt x="3073400" y="880110"/>
                    <a:pt x="3064510" y="873760"/>
                    <a:pt x="3054350" y="866140"/>
                  </a:cubicBezTo>
                  <a:cubicBezTo>
                    <a:pt x="3042920" y="857250"/>
                    <a:pt x="3034030" y="840740"/>
                    <a:pt x="3031490" y="828040"/>
                  </a:cubicBezTo>
                  <a:cubicBezTo>
                    <a:pt x="3028950" y="817880"/>
                    <a:pt x="3028950" y="808990"/>
                    <a:pt x="3032760" y="798830"/>
                  </a:cubicBezTo>
                  <a:cubicBezTo>
                    <a:pt x="3037840" y="787400"/>
                    <a:pt x="3044190" y="775970"/>
                    <a:pt x="3059430" y="764540"/>
                  </a:cubicBezTo>
                  <a:cubicBezTo>
                    <a:pt x="3091180" y="740410"/>
                    <a:pt x="3163570" y="722630"/>
                    <a:pt x="3230880" y="689610"/>
                  </a:cubicBezTo>
                  <a:cubicBezTo>
                    <a:pt x="3332480" y="641350"/>
                    <a:pt x="3531870" y="485140"/>
                    <a:pt x="3604260" y="492760"/>
                  </a:cubicBezTo>
                  <a:cubicBezTo>
                    <a:pt x="3638550" y="496570"/>
                    <a:pt x="3677920" y="530860"/>
                    <a:pt x="3674110" y="553720"/>
                  </a:cubicBezTo>
                  <a:cubicBezTo>
                    <a:pt x="3663950" y="617220"/>
                    <a:pt x="3150870" y="833120"/>
                    <a:pt x="3037840" y="815340"/>
                  </a:cubicBezTo>
                  <a:cubicBezTo>
                    <a:pt x="2992120" y="807720"/>
                    <a:pt x="2945130" y="767080"/>
                    <a:pt x="2950210" y="739140"/>
                  </a:cubicBezTo>
                  <a:cubicBezTo>
                    <a:pt x="2960370" y="679450"/>
                    <a:pt x="3359150" y="591820"/>
                    <a:pt x="3491230" y="533400"/>
                  </a:cubicBezTo>
                  <a:cubicBezTo>
                    <a:pt x="3571240" y="499110"/>
                    <a:pt x="3632200" y="444500"/>
                    <a:pt x="3677920" y="439420"/>
                  </a:cubicBezTo>
                  <a:cubicBezTo>
                    <a:pt x="3700780" y="436880"/>
                    <a:pt x="3721100" y="444500"/>
                    <a:pt x="3733800" y="454660"/>
                  </a:cubicBezTo>
                  <a:cubicBezTo>
                    <a:pt x="3745230" y="463550"/>
                    <a:pt x="3752850" y="478790"/>
                    <a:pt x="3754120" y="494030"/>
                  </a:cubicBezTo>
                  <a:cubicBezTo>
                    <a:pt x="3755390" y="510540"/>
                    <a:pt x="3750310" y="532130"/>
                    <a:pt x="3732530" y="547370"/>
                  </a:cubicBezTo>
                  <a:cubicBezTo>
                    <a:pt x="3700780" y="576580"/>
                    <a:pt x="3610610" y="577850"/>
                    <a:pt x="3522980" y="603250"/>
                  </a:cubicBezTo>
                  <a:cubicBezTo>
                    <a:pt x="3375660" y="646430"/>
                    <a:pt x="3016250" y="786130"/>
                    <a:pt x="2931160" y="797560"/>
                  </a:cubicBezTo>
                  <a:cubicBezTo>
                    <a:pt x="2908300" y="800100"/>
                    <a:pt x="2899410" y="798830"/>
                    <a:pt x="2886710" y="795020"/>
                  </a:cubicBezTo>
                  <a:cubicBezTo>
                    <a:pt x="2877820" y="791210"/>
                    <a:pt x="2870200" y="784860"/>
                    <a:pt x="2863850" y="775970"/>
                  </a:cubicBezTo>
                  <a:cubicBezTo>
                    <a:pt x="2856230" y="765810"/>
                    <a:pt x="2849880" y="748030"/>
                    <a:pt x="2849880" y="734060"/>
                  </a:cubicBezTo>
                  <a:cubicBezTo>
                    <a:pt x="2851150" y="720090"/>
                    <a:pt x="2853690" y="707390"/>
                    <a:pt x="2868930" y="693420"/>
                  </a:cubicBezTo>
                  <a:cubicBezTo>
                    <a:pt x="2915920" y="648970"/>
                    <a:pt x="3188970" y="579120"/>
                    <a:pt x="3281680" y="537210"/>
                  </a:cubicBezTo>
                  <a:cubicBezTo>
                    <a:pt x="3331210" y="514350"/>
                    <a:pt x="3355340" y="501650"/>
                    <a:pt x="3393440" y="477520"/>
                  </a:cubicBezTo>
                  <a:cubicBezTo>
                    <a:pt x="3439160" y="448310"/>
                    <a:pt x="3506470" y="363220"/>
                    <a:pt x="3534410" y="372110"/>
                  </a:cubicBezTo>
                  <a:cubicBezTo>
                    <a:pt x="3553460" y="377190"/>
                    <a:pt x="3575050" y="427990"/>
                    <a:pt x="3562350" y="455930"/>
                  </a:cubicBezTo>
                  <a:cubicBezTo>
                    <a:pt x="3536950" y="516890"/>
                    <a:pt x="3315970" y="580390"/>
                    <a:pt x="3186430" y="637540"/>
                  </a:cubicBezTo>
                  <a:cubicBezTo>
                    <a:pt x="3051810" y="697230"/>
                    <a:pt x="2838450" y="791210"/>
                    <a:pt x="2769870" y="807720"/>
                  </a:cubicBezTo>
                  <a:cubicBezTo>
                    <a:pt x="2748280" y="812800"/>
                    <a:pt x="2739390" y="815340"/>
                    <a:pt x="2725420" y="811530"/>
                  </a:cubicBezTo>
                  <a:cubicBezTo>
                    <a:pt x="2712720" y="807720"/>
                    <a:pt x="2697480" y="796290"/>
                    <a:pt x="2691130" y="784860"/>
                  </a:cubicBezTo>
                  <a:cubicBezTo>
                    <a:pt x="2683510" y="773430"/>
                    <a:pt x="2679700" y="755650"/>
                    <a:pt x="2680970" y="741680"/>
                  </a:cubicBezTo>
                  <a:cubicBezTo>
                    <a:pt x="2683510" y="727710"/>
                    <a:pt x="2687320" y="717550"/>
                    <a:pt x="2703830" y="703580"/>
                  </a:cubicBezTo>
                  <a:cubicBezTo>
                    <a:pt x="2767330" y="646430"/>
                    <a:pt x="3167380" y="510540"/>
                    <a:pt x="3302000" y="444500"/>
                  </a:cubicBezTo>
                  <a:cubicBezTo>
                    <a:pt x="3371850" y="410210"/>
                    <a:pt x="3435350" y="344170"/>
                    <a:pt x="3458210" y="356870"/>
                  </a:cubicBezTo>
                  <a:cubicBezTo>
                    <a:pt x="3474720" y="364490"/>
                    <a:pt x="3474720" y="408940"/>
                    <a:pt x="3468370" y="431800"/>
                  </a:cubicBezTo>
                  <a:cubicBezTo>
                    <a:pt x="3462020" y="454660"/>
                    <a:pt x="3446780" y="472440"/>
                    <a:pt x="3420110" y="492760"/>
                  </a:cubicBezTo>
                  <a:cubicBezTo>
                    <a:pt x="3366770" y="534670"/>
                    <a:pt x="3247390" y="576580"/>
                    <a:pt x="3136900" y="623570"/>
                  </a:cubicBezTo>
                  <a:cubicBezTo>
                    <a:pt x="2988310" y="687070"/>
                    <a:pt x="2672080" y="826770"/>
                    <a:pt x="2603500" y="835660"/>
                  </a:cubicBezTo>
                  <a:cubicBezTo>
                    <a:pt x="2588260" y="836930"/>
                    <a:pt x="2583180" y="835660"/>
                    <a:pt x="2574290" y="831850"/>
                  </a:cubicBezTo>
                  <a:cubicBezTo>
                    <a:pt x="2562860" y="826770"/>
                    <a:pt x="2547620" y="815340"/>
                    <a:pt x="2541270" y="801370"/>
                  </a:cubicBezTo>
                  <a:cubicBezTo>
                    <a:pt x="2534920" y="787400"/>
                    <a:pt x="2532380" y="762000"/>
                    <a:pt x="2542540" y="744220"/>
                  </a:cubicBezTo>
                  <a:cubicBezTo>
                    <a:pt x="2556510" y="715010"/>
                    <a:pt x="2594610" y="695960"/>
                    <a:pt x="2649220" y="662940"/>
                  </a:cubicBezTo>
                  <a:cubicBezTo>
                    <a:pt x="2783840" y="580390"/>
                    <a:pt x="3308350" y="271780"/>
                    <a:pt x="3401060" y="306070"/>
                  </a:cubicBezTo>
                  <a:cubicBezTo>
                    <a:pt x="3434080" y="318770"/>
                    <a:pt x="3451860" y="374650"/>
                    <a:pt x="3441700" y="397510"/>
                  </a:cubicBezTo>
                  <a:cubicBezTo>
                    <a:pt x="3425190" y="431800"/>
                    <a:pt x="3315970" y="427990"/>
                    <a:pt x="3238500" y="457200"/>
                  </a:cubicBezTo>
                  <a:cubicBezTo>
                    <a:pt x="3130550" y="496570"/>
                    <a:pt x="2987040" y="575310"/>
                    <a:pt x="2860040" y="627380"/>
                  </a:cubicBezTo>
                  <a:cubicBezTo>
                    <a:pt x="2734310" y="679450"/>
                    <a:pt x="2547620" y="763270"/>
                    <a:pt x="2476500" y="769620"/>
                  </a:cubicBezTo>
                  <a:cubicBezTo>
                    <a:pt x="2449830" y="772160"/>
                    <a:pt x="2433320" y="768350"/>
                    <a:pt x="2419350" y="759460"/>
                  </a:cubicBezTo>
                  <a:cubicBezTo>
                    <a:pt x="2407920" y="751840"/>
                    <a:pt x="2399030" y="735330"/>
                    <a:pt x="2396490" y="721360"/>
                  </a:cubicBezTo>
                  <a:cubicBezTo>
                    <a:pt x="2393950" y="708660"/>
                    <a:pt x="2397760" y="690880"/>
                    <a:pt x="2404110" y="678180"/>
                  </a:cubicBezTo>
                  <a:cubicBezTo>
                    <a:pt x="2411730" y="666750"/>
                    <a:pt x="2418080" y="662940"/>
                    <a:pt x="2438400" y="651510"/>
                  </a:cubicBezTo>
                  <a:cubicBezTo>
                    <a:pt x="2520950" y="601980"/>
                    <a:pt x="2938780" y="430530"/>
                    <a:pt x="3121660" y="359410"/>
                  </a:cubicBezTo>
                  <a:cubicBezTo>
                    <a:pt x="3241040" y="312420"/>
                    <a:pt x="3369310" y="254000"/>
                    <a:pt x="3423920" y="251460"/>
                  </a:cubicBezTo>
                  <a:cubicBezTo>
                    <a:pt x="3444240" y="251460"/>
                    <a:pt x="3455670" y="256540"/>
                    <a:pt x="3465830" y="264160"/>
                  </a:cubicBezTo>
                  <a:cubicBezTo>
                    <a:pt x="3477260" y="273050"/>
                    <a:pt x="3487420" y="288290"/>
                    <a:pt x="3489960" y="300990"/>
                  </a:cubicBezTo>
                  <a:cubicBezTo>
                    <a:pt x="3492500" y="314960"/>
                    <a:pt x="3489960" y="332740"/>
                    <a:pt x="3482340" y="345440"/>
                  </a:cubicBezTo>
                  <a:cubicBezTo>
                    <a:pt x="3475990" y="356870"/>
                    <a:pt x="3465830" y="363220"/>
                    <a:pt x="3448050" y="372110"/>
                  </a:cubicBezTo>
                  <a:cubicBezTo>
                    <a:pt x="3411220" y="393700"/>
                    <a:pt x="3332480" y="410210"/>
                    <a:pt x="3256280" y="439420"/>
                  </a:cubicBezTo>
                  <a:cubicBezTo>
                    <a:pt x="3143250" y="482600"/>
                    <a:pt x="2981960" y="562610"/>
                    <a:pt x="2840990" y="615950"/>
                  </a:cubicBezTo>
                  <a:cubicBezTo>
                    <a:pt x="2700020" y="669290"/>
                    <a:pt x="2503170" y="732790"/>
                    <a:pt x="2413000" y="762000"/>
                  </a:cubicBezTo>
                  <a:cubicBezTo>
                    <a:pt x="2371090" y="774700"/>
                    <a:pt x="2353310" y="788670"/>
                    <a:pt x="2321560" y="788670"/>
                  </a:cubicBezTo>
                  <a:cubicBezTo>
                    <a:pt x="2289810" y="787400"/>
                    <a:pt x="2232660" y="775970"/>
                    <a:pt x="2223770" y="755650"/>
                  </a:cubicBezTo>
                  <a:cubicBezTo>
                    <a:pt x="2216150" y="734060"/>
                    <a:pt x="2245360" y="688340"/>
                    <a:pt x="2269490" y="664210"/>
                  </a:cubicBezTo>
                  <a:cubicBezTo>
                    <a:pt x="2299970" y="635000"/>
                    <a:pt x="2341880" y="627380"/>
                    <a:pt x="2400300" y="601980"/>
                  </a:cubicBezTo>
                  <a:cubicBezTo>
                    <a:pt x="2518410" y="548640"/>
                    <a:pt x="2782570" y="436880"/>
                    <a:pt x="2943860" y="374650"/>
                  </a:cubicBezTo>
                  <a:cubicBezTo>
                    <a:pt x="3069590" y="326390"/>
                    <a:pt x="3224530" y="257810"/>
                    <a:pt x="3284220" y="254000"/>
                  </a:cubicBezTo>
                  <a:cubicBezTo>
                    <a:pt x="3305810" y="251460"/>
                    <a:pt x="3315970" y="255270"/>
                    <a:pt x="3327400" y="262890"/>
                  </a:cubicBezTo>
                  <a:cubicBezTo>
                    <a:pt x="3338830" y="269240"/>
                    <a:pt x="3350260" y="284480"/>
                    <a:pt x="3354070" y="297180"/>
                  </a:cubicBezTo>
                  <a:cubicBezTo>
                    <a:pt x="3357880" y="311150"/>
                    <a:pt x="3356610" y="328930"/>
                    <a:pt x="3350260" y="341630"/>
                  </a:cubicBezTo>
                  <a:cubicBezTo>
                    <a:pt x="3343910" y="353060"/>
                    <a:pt x="3336290" y="361950"/>
                    <a:pt x="3318510" y="372110"/>
                  </a:cubicBezTo>
                  <a:cubicBezTo>
                    <a:pt x="3275330" y="394970"/>
                    <a:pt x="3167380" y="398780"/>
                    <a:pt x="3055620" y="433070"/>
                  </a:cubicBezTo>
                  <a:cubicBezTo>
                    <a:pt x="2849880" y="496570"/>
                    <a:pt x="2297430" y="749300"/>
                    <a:pt x="2190750" y="769620"/>
                  </a:cubicBezTo>
                  <a:cubicBezTo>
                    <a:pt x="2167890" y="773430"/>
                    <a:pt x="2159000" y="773430"/>
                    <a:pt x="2146300" y="769620"/>
                  </a:cubicBezTo>
                  <a:cubicBezTo>
                    <a:pt x="2137410" y="767080"/>
                    <a:pt x="2128520" y="760730"/>
                    <a:pt x="2122170" y="753110"/>
                  </a:cubicBezTo>
                  <a:cubicBezTo>
                    <a:pt x="2114550" y="742950"/>
                    <a:pt x="2105660" y="726440"/>
                    <a:pt x="2106930" y="712470"/>
                  </a:cubicBezTo>
                  <a:cubicBezTo>
                    <a:pt x="2108200" y="695960"/>
                    <a:pt x="2112010" y="680720"/>
                    <a:pt x="2133600" y="661670"/>
                  </a:cubicBezTo>
                  <a:cubicBezTo>
                    <a:pt x="2211070" y="590550"/>
                    <a:pt x="2667000" y="436880"/>
                    <a:pt x="2867660" y="360680"/>
                  </a:cubicBezTo>
                  <a:cubicBezTo>
                    <a:pt x="3006090" y="308610"/>
                    <a:pt x="3166110" y="243840"/>
                    <a:pt x="3219450" y="237490"/>
                  </a:cubicBezTo>
                  <a:cubicBezTo>
                    <a:pt x="3234690" y="236220"/>
                    <a:pt x="3239770" y="237490"/>
                    <a:pt x="3248660" y="241300"/>
                  </a:cubicBezTo>
                  <a:cubicBezTo>
                    <a:pt x="3260090" y="246380"/>
                    <a:pt x="3275330" y="257810"/>
                    <a:pt x="3281680" y="269240"/>
                  </a:cubicBezTo>
                  <a:cubicBezTo>
                    <a:pt x="3288030" y="281940"/>
                    <a:pt x="3290570" y="299720"/>
                    <a:pt x="3288030" y="312420"/>
                  </a:cubicBezTo>
                  <a:cubicBezTo>
                    <a:pt x="3284220" y="326390"/>
                    <a:pt x="3279140" y="337820"/>
                    <a:pt x="3263900" y="349250"/>
                  </a:cubicBezTo>
                  <a:cubicBezTo>
                    <a:pt x="3228340" y="374650"/>
                    <a:pt x="3129280" y="386080"/>
                    <a:pt x="3048000" y="415290"/>
                  </a:cubicBezTo>
                  <a:cubicBezTo>
                    <a:pt x="2936240" y="455930"/>
                    <a:pt x="2794000" y="527050"/>
                    <a:pt x="2658110" y="580390"/>
                  </a:cubicBezTo>
                  <a:cubicBezTo>
                    <a:pt x="2514600" y="637540"/>
                    <a:pt x="2266950" y="742950"/>
                    <a:pt x="2207260" y="742950"/>
                  </a:cubicBezTo>
                  <a:cubicBezTo>
                    <a:pt x="2192020" y="742950"/>
                    <a:pt x="2186940" y="740410"/>
                    <a:pt x="2179320" y="734060"/>
                  </a:cubicBezTo>
                  <a:cubicBezTo>
                    <a:pt x="2169160" y="726440"/>
                    <a:pt x="2156460" y="712470"/>
                    <a:pt x="2152650" y="699770"/>
                  </a:cubicBezTo>
                  <a:cubicBezTo>
                    <a:pt x="2148840" y="687070"/>
                    <a:pt x="2150110" y="668020"/>
                    <a:pt x="2156460" y="656590"/>
                  </a:cubicBezTo>
                  <a:cubicBezTo>
                    <a:pt x="2161540" y="643890"/>
                    <a:pt x="2167890" y="638810"/>
                    <a:pt x="2186940" y="626110"/>
                  </a:cubicBezTo>
                  <a:cubicBezTo>
                    <a:pt x="2273300" y="570230"/>
                    <a:pt x="2791460" y="372110"/>
                    <a:pt x="2978150" y="308610"/>
                  </a:cubicBezTo>
                  <a:cubicBezTo>
                    <a:pt x="3078480" y="275590"/>
                    <a:pt x="3173730" y="242570"/>
                    <a:pt x="3213100" y="245110"/>
                  </a:cubicBezTo>
                  <a:cubicBezTo>
                    <a:pt x="3227070" y="246380"/>
                    <a:pt x="3232150" y="248920"/>
                    <a:pt x="3239770" y="255270"/>
                  </a:cubicBezTo>
                  <a:cubicBezTo>
                    <a:pt x="3249930" y="262890"/>
                    <a:pt x="3261360" y="278130"/>
                    <a:pt x="3265170" y="292100"/>
                  </a:cubicBezTo>
                  <a:cubicBezTo>
                    <a:pt x="3267710" y="304800"/>
                    <a:pt x="3265170" y="323850"/>
                    <a:pt x="3260090" y="334010"/>
                  </a:cubicBezTo>
                  <a:cubicBezTo>
                    <a:pt x="3255010" y="344170"/>
                    <a:pt x="3253740" y="347980"/>
                    <a:pt x="3239770" y="356870"/>
                  </a:cubicBezTo>
                  <a:cubicBezTo>
                    <a:pt x="3158490" y="410210"/>
                    <a:pt x="2352040" y="692150"/>
                    <a:pt x="2240280" y="689610"/>
                  </a:cubicBezTo>
                  <a:cubicBezTo>
                    <a:pt x="2217420" y="688340"/>
                    <a:pt x="2209800" y="681990"/>
                    <a:pt x="2199640" y="673100"/>
                  </a:cubicBezTo>
                  <a:cubicBezTo>
                    <a:pt x="2189480" y="664210"/>
                    <a:pt x="2181860" y="647700"/>
                    <a:pt x="2180590" y="635000"/>
                  </a:cubicBezTo>
                  <a:cubicBezTo>
                    <a:pt x="2179320" y="621030"/>
                    <a:pt x="2184400" y="603250"/>
                    <a:pt x="2190750" y="593090"/>
                  </a:cubicBezTo>
                  <a:cubicBezTo>
                    <a:pt x="2195830" y="584200"/>
                    <a:pt x="2200910" y="581660"/>
                    <a:pt x="2213610" y="574040"/>
                  </a:cubicBezTo>
                  <a:cubicBezTo>
                    <a:pt x="2254250" y="547370"/>
                    <a:pt x="2396490" y="486410"/>
                    <a:pt x="2496820" y="444500"/>
                  </a:cubicBezTo>
                  <a:cubicBezTo>
                    <a:pt x="2607310" y="397510"/>
                    <a:pt x="2722880" y="347980"/>
                    <a:pt x="2848610" y="306070"/>
                  </a:cubicBezTo>
                  <a:cubicBezTo>
                    <a:pt x="2989580" y="260350"/>
                    <a:pt x="3232150" y="177800"/>
                    <a:pt x="3300730" y="182880"/>
                  </a:cubicBezTo>
                  <a:cubicBezTo>
                    <a:pt x="3322320" y="184150"/>
                    <a:pt x="3331210" y="191770"/>
                    <a:pt x="3340100" y="200660"/>
                  </a:cubicBezTo>
                  <a:cubicBezTo>
                    <a:pt x="3347720" y="207010"/>
                    <a:pt x="3352800" y="215900"/>
                    <a:pt x="3355340" y="224790"/>
                  </a:cubicBezTo>
                  <a:cubicBezTo>
                    <a:pt x="3359150" y="237490"/>
                    <a:pt x="3359150" y="256540"/>
                    <a:pt x="3354070" y="267970"/>
                  </a:cubicBezTo>
                  <a:cubicBezTo>
                    <a:pt x="3347720" y="280670"/>
                    <a:pt x="3342640" y="287020"/>
                    <a:pt x="3323590" y="299720"/>
                  </a:cubicBezTo>
                  <a:cubicBezTo>
                    <a:pt x="3221990" y="363220"/>
                    <a:pt x="2377440" y="642620"/>
                    <a:pt x="2258060" y="659130"/>
                  </a:cubicBezTo>
                  <a:cubicBezTo>
                    <a:pt x="2233930" y="661670"/>
                    <a:pt x="2227580" y="661670"/>
                    <a:pt x="2214880" y="656590"/>
                  </a:cubicBezTo>
                  <a:cubicBezTo>
                    <a:pt x="2202180" y="651510"/>
                    <a:pt x="2189480" y="638810"/>
                    <a:pt x="2184400" y="626110"/>
                  </a:cubicBezTo>
                  <a:cubicBezTo>
                    <a:pt x="2178050" y="610870"/>
                    <a:pt x="2179320" y="584200"/>
                    <a:pt x="2186940" y="568960"/>
                  </a:cubicBezTo>
                  <a:cubicBezTo>
                    <a:pt x="2193290" y="556260"/>
                    <a:pt x="2199640" y="553720"/>
                    <a:pt x="2221230" y="542290"/>
                  </a:cubicBezTo>
                  <a:cubicBezTo>
                    <a:pt x="2327910" y="482600"/>
                    <a:pt x="3183890" y="179070"/>
                    <a:pt x="3304540" y="158750"/>
                  </a:cubicBezTo>
                  <a:cubicBezTo>
                    <a:pt x="3327400" y="154940"/>
                    <a:pt x="3336290" y="156210"/>
                    <a:pt x="3347720" y="160020"/>
                  </a:cubicBezTo>
                  <a:cubicBezTo>
                    <a:pt x="3357880" y="162560"/>
                    <a:pt x="3365500" y="168910"/>
                    <a:pt x="3371850" y="176530"/>
                  </a:cubicBezTo>
                  <a:cubicBezTo>
                    <a:pt x="3378200" y="184150"/>
                    <a:pt x="3383280" y="193040"/>
                    <a:pt x="3384550" y="203200"/>
                  </a:cubicBezTo>
                  <a:cubicBezTo>
                    <a:pt x="3387090" y="214630"/>
                    <a:pt x="3385820" y="233680"/>
                    <a:pt x="3379470" y="246380"/>
                  </a:cubicBezTo>
                  <a:cubicBezTo>
                    <a:pt x="3371850" y="257810"/>
                    <a:pt x="3364230" y="264160"/>
                    <a:pt x="3346450" y="274320"/>
                  </a:cubicBezTo>
                  <a:cubicBezTo>
                    <a:pt x="3291840" y="303530"/>
                    <a:pt x="3093720" y="349250"/>
                    <a:pt x="2993390" y="384810"/>
                  </a:cubicBezTo>
                  <a:cubicBezTo>
                    <a:pt x="2918460" y="411480"/>
                    <a:pt x="2884170" y="426720"/>
                    <a:pt x="2797810" y="462280"/>
                  </a:cubicBezTo>
                  <a:cubicBezTo>
                    <a:pt x="2631440" y="532130"/>
                    <a:pt x="2157730" y="779780"/>
                    <a:pt x="2063750" y="783590"/>
                  </a:cubicBezTo>
                  <a:cubicBezTo>
                    <a:pt x="2042160" y="784860"/>
                    <a:pt x="2033270" y="778510"/>
                    <a:pt x="2023110" y="769620"/>
                  </a:cubicBezTo>
                  <a:cubicBezTo>
                    <a:pt x="2012950" y="760730"/>
                    <a:pt x="2004060" y="744220"/>
                    <a:pt x="2001520" y="731520"/>
                  </a:cubicBezTo>
                  <a:cubicBezTo>
                    <a:pt x="2000250" y="721360"/>
                    <a:pt x="2000250" y="712470"/>
                    <a:pt x="2004060" y="702310"/>
                  </a:cubicBezTo>
                  <a:cubicBezTo>
                    <a:pt x="2009140" y="690880"/>
                    <a:pt x="2016760" y="679450"/>
                    <a:pt x="2032000" y="669290"/>
                  </a:cubicBezTo>
                  <a:cubicBezTo>
                    <a:pt x="2070100" y="645160"/>
                    <a:pt x="2159000" y="642620"/>
                    <a:pt x="2256790" y="613410"/>
                  </a:cubicBezTo>
                  <a:cubicBezTo>
                    <a:pt x="2444750" y="556260"/>
                    <a:pt x="2849880" y="398780"/>
                    <a:pt x="3075940" y="325120"/>
                  </a:cubicBezTo>
                  <a:cubicBezTo>
                    <a:pt x="3233420" y="273050"/>
                    <a:pt x="3415030" y="199390"/>
                    <a:pt x="3481070" y="199390"/>
                  </a:cubicBezTo>
                  <a:cubicBezTo>
                    <a:pt x="3501390" y="199390"/>
                    <a:pt x="3511550" y="205740"/>
                    <a:pt x="3521710" y="212090"/>
                  </a:cubicBezTo>
                  <a:cubicBezTo>
                    <a:pt x="3530600" y="218440"/>
                    <a:pt x="3536950" y="226060"/>
                    <a:pt x="3540760" y="234950"/>
                  </a:cubicBezTo>
                  <a:cubicBezTo>
                    <a:pt x="3544570" y="243840"/>
                    <a:pt x="3547110" y="254000"/>
                    <a:pt x="3545840" y="264160"/>
                  </a:cubicBezTo>
                  <a:cubicBezTo>
                    <a:pt x="3544570" y="276860"/>
                    <a:pt x="3544570" y="288290"/>
                    <a:pt x="3528060" y="303530"/>
                  </a:cubicBezTo>
                  <a:cubicBezTo>
                    <a:pt x="3432810" y="396240"/>
                    <a:pt x="2305050" y="826770"/>
                    <a:pt x="2166620" y="855980"/>
                  </a:cubicBezTo>
                  <a:cubicBezTo>
                    <a:pt x="2142490" y="859790"/>
                    <a:pt x="2134870" y="861060"/>
                    <a:pt x="2122170" y="855980"/>
                  </a:cubicBezTo>
                  <a:cubicBezTo>
                    <a:pt x="2109470" y="852170"/>
                    <a:pt x="2095500" y="840740"/>
                    <a:pt x="2089150" y="828040"/>
                  </a:cubicBezTo>
                  <a:cubicBezTo>
                    <a:pt x="2082800" y="812800"/>
                    <a:pt x="2081530" y="786130"/>
                    <a:pt x="2087880" y="770890"/>
                  </a:cubicBezTo>
                  <a:cubicBezTo>
                    <a:pt x="2094230" y="758190"/>
                    <a:pt x="2100580" y="754380"/>
                    <a:pt x="2120900" y="741680"/>
                  </a:cubicBezTo>
                  <a:cubicBezTo>
                    <a:pt x="2227580" y="675640"/>
                    <a:pt x="3124200" y="344170"/>
                    <a:pt x="3249930" y="313690"/>
                  </a:cubicBezTo>
                  <a:cubicBezTo>
                    <a:pt x="3274060" y="307340"/>
                    <a:pt x="3282950" y="306070"/>
                    <a:pt x="3295650" y="308610"/>
                  </a:cubicBezTo>
                  <a:cubicBezTo>
                    <a:pt x="3305810" y="309880"/>
                    <a:pt x="3314700" y="313690"/>
                    <a:pt x="3322320" y="320040"/>
                  </a:cubicBezTo>
                  <a:cubicBezTo>
                    <a:pt x="3331210" y="328930"/>
                    <a:pt x="3341370" y="346710"/>
                    <a:pt x="3343910" y="358140"/>
                  </a:cubicBezTo>
                  <a:cubicBezTo>
                    <a:pt x="3346450" y="368300"/>
                    <a:pt x="3345180" y="378460"/>
                    <a:pt x="3341370" y="387350"/>
                  </a:cubicBezTo>
                  <a:cubicBezTo>
                    <a:pt x="3336290" y="398780"/>
                    <a:pt x="3329940" y="408940"/>
                    <a:pt x="3313430" y="421640"/>
                  </a:cubicBezTo>
                  <a:cubicBezTo>
                    <a:pt x="3271520" y="455930"/>
                    <a:pt x="3145790" y="513080"/>
                    <a:pt x="3048000" y="562610"/>
                  </a:cubicBezTo>
                  <a:cubicBezTo>
                    <a:pt x="2928620" y="621030"/>
                    <a:pt x="2796540" y="675640"/>
                    <a:pt x="2649220" y="748030"/>
                  </a:cubicBezTo>
                  <a:cubicBezTo>
                    <a:pt x="2462530" y="839470"/>
                    <a:pt x="2106930" y="1043940"/>
                    <a:pt x="2019300" y="1071880"/>
                  </a:cubicBezTo>
                  <a:cubicBezTo>
                    <a:pt x="1997710" y="1079500"/>
                    <a:pt x="1988820" y="1080770"/>
                    <a:pt x="1976120" y="1078230"/>
                  </a:cubicBezTo>
                  <a:cubicBezTo>
                    <a:pt x="1965960" y="1076960"/>
                    <a:pt x="1957070" y="1073150"/>
                    <a:pt x="1949450" y="1065530"/>
                  </a:cubicBezTo>
                  <a:cubicBezTo>
                    <a:pt x="1940560" y="1056640"/>
                    <a:pt x="1931670" y="1040130"/>
                    <a:pt x="1929130" y="1027430"/>
                  </a:cubicBezTo>
                  <a:cubicBezTo>
                    <a:pt x="1926590" y="1018540"/>
                    <a:pt x="1926590" y="1008380"/>
                    <a:pt x="1931670" y="998220"/>
                  </a:cubicBezTo>
                  <a:cubicBezTo>
                    <a:pt x="1935480" y="986790"/>
                    <a:pt x="1941830" y="977900"/>
                    <a:pt x="1958340" y="965200"/>
                  </a:cubicBezTo>
                  <a:cubicBezTo>
                    <a:pt x="2006600" y="930910"/>
                    <a:pt x="2178050" y="877570"/>
                    <a:pt x="2277110" y="830580"/>
                  </a:cubicBezTo>
                  <a:cubicBezTo>
                    <a:pt x="2367280" y="789940"/>
                    <a:pt x="2428240" y="748030"/>
                    <a:pt x="2529840" y="703580"/>
                  </a:cubicBezTo>
                  <a:cubicBezTo>
                    <a:pt x="2674620" y="640080"/>
                    <a:pt x="2988310" y="513080"/>
                    <a:pt x="3067050" y="501650"/>
                  </a:cubicBezTo>
                  <a:cubicBezTo>
                    <a:pt x="3088640" y="499110"/>
                    <a:pt x="3098800" y="500380"/>
                    <a:pt x="3110230" y="505460"/>
                  </a:cubicBezTo>
                  <a:cubicBezTo>
                    <a:pt x="3119120" y="509270"/>
                    <a:pt x="3126740" y="515620"/>
                    <a:pt x="3133090" y="523240"/>
                  </a:cubicBezTo>
                  <a:cubicBezTo>
                    <a:pt x="3138170" y="530860"/>
                    <a:pt x="3143250" y="539750"/>
                    <a:pt x="3144520" y="549910"/>
                  </a:cubicBezTo>
                  <a:cubicBezTo>
                    <a:pt x="3145790" y="562610"/>
                    <a:pt x="3143250" y="581660"/>
                    <a:pt x="3135630" y="593090"/>
                  </a:cubicBezTo>
                  <a:cubicBezTo>
                    <a:pt x="3129280" y="604520"/>
                    <a:pt x="3120390" y="609600"/>
                    <a:pt x="3101340" y="619760"/>
                  </a:cubicBezTo>
                  <a:cubicBezTo>
                    <a:pt x="3037840" y="655320"/>
                    <a:pt x="2820670" y="720090"/>
                    <a:pt x="2663190" y="786130"/>
                  </a:cubicBezTo>
                  <a:cubicBezTo>
                    <a:pt x="2472690" y="864870"/>
                    <a:pt x="2139950" y="1051560"/>
                    <a:pt x="2042160" y="1070610"/>
                  </a:cubicBezTo>
                  <a:cubicBezTo>
                    <a:pt x="2014220" y="1075690"/>
                    <a:pt x="1998980" y="1076960"/>
                    <a:pt x="1985010" y="1068070"/>
                  </a:cubicBezTo>
                  <a:cubicBezTo>
                    <a:pt x="1969770" y="1059180"/>
                    <a:pt x="1957070" y="1035050"/>
                    <a:pt x="1954530" y="1018540"/>
                  </a:cubicBezTo>
                  <a:cubicBezTo>
                    <a:pt x="1953260" y="1004570"/>
                    <a:pt x="1960880" y="988060"/>
                    <a:pt x="1967230" y="977900"/>
                  </a:cubicBezTo>
                  <a:cubicBezTo>
                    <a:pt x="1973580" y="969010"/>
                    <a:pt x="1977390" y="967740"/>
                    <a:pt x="1990090" y="958850"/>
                  </a:cubicBezTo>
                  <a:cubicBezTo>
                    <a:pt x="2049780" y="920750"/>
                    <a:pt x="2363470" y="764540"/>
                    <a:pt x="2513330" y="694690"/>
                  </a:cubicBezTo>
                  <a:cubicBezTo>
                    <a:pt x="2622550" y="643890"/>
                    <a:pt x="2787650" y="556260"/>
                    <a:pt x="2802890" y="572770"/>
                  </a:cubicBezTo>
                  <a:cubicBezTo>
                    <a:pt x="2809240" y="581660"/>
                    <a:pt x="2788920" y="624840"/>
                    <a:pt x="2762250" y="641350"/>
                  </a:cubicBezTo>
                  <a:cubicBezTo>
                    <a:pt x="2712720" y="674370"/>
                    <a:pt x="2583180" y="659130"/>
                    <a:pt x="2473960" y="675640"/>
                  </a:cubicBezTo>
                  <a:cubicBezTo>
                    <a:pt x="2329180" y="698500"/>
                    <a:pt x="2061210" y="759460"/>
                    <a:pt x="1971040" y="770890"/>
                  </a:cubicBezTo>
                  <a:cubicBezTo>
                    <a:pt x="1938020" y="774700"/>
                    <a:pt x="1922780" y="778510"/>
                    <a:pt x="1903730" y="774700"/>
                  </a:cubicBezTo>
                  <a:cubicBezTo>
                    <a:pt x="1888490" y="773430"/>
                    <a:pt x="1873250" y="769620"/>
                    <a:pt x="1863090" y="760730"/>
                  </a:cubicBezTo>
                  <a:cubicBezTo>
                    <a:pt x="1851660" y="751840"/>
                    <a:pt x="1842770" y="736600"/>
                    <a:pt x="1841500" y="722630"/>
                  </a:cubicBezTo>
                  <a:cubicBezTo>
                    <a:pt x="1840230" y="706120"/>
                    <a:pt x="1842770" y="687070"/>
                    <a:pt x="1860550" y="668020"/>
                  </a:cubicBezTo>
                  <a:cubicBezTo>
                    <a:pt x="1927860" y="600710"/>
                    <a:pt x="2360930" y="488950"/>
                    <a:pt x="2526030" y="421640"/>
                  </a:cubicBezTo>
                  <a:cubicBezTo>
                    <a:pt x="2626360" y="381000"/>
                    <a:pt x="2716530" y="323850"/>
                    <a:pt x="2764790" y="314960"/>
                  </a:cubicBezTo>
                  <a:cubicBezTo>
                    <a:pt x="2783840" y="312420"/>
                    <a:pt x="2796540" y="313690"/>
                    <a:pt x="2807970" y="320040"/>
                  </a:cubicBezTo>
                  <a:cubicBezTo>
                    <a:pt x="2820670" y="326390"/>
                    <a:pt x="2832100" y="339090"/>
                    <a:pt x="2837180" y="351790"/>
                  </a:cubicBezTo>
                  <a:cubicBezTo>
                    <a:pt x="2842260" y="364490"/>
                    <a:pt x="2842260" y="383540"/>
                    <a:pt x="2838450" y="394970"/>
                  </a:cubicBezTo>
                  <a:cubicBezTo>
                    <a:pt x="2835910" y="405130"/>
                    <a:pt x="2833370" y="412750"/>
                    <a:pt x="2821940" y="420370"/>
                  </a:cubicBezTo>
                  <a:cubicBezTo>
                    <a:pt x="2795270" y="438150"/>
                    <a:pt x="2713990" y="440690"/>
                    <a:pt x="2646680" y="458470"/>
                  </a:cubicBezTo>
                  <a:cubicBezTo>
                    <a:pt x="2553970" y="485140"/>
                    <a:pt x="2447290" y="521970"/>
                    <a:pt x="2322830" y="568960"/>
                  </a:cubicBezTo>
                  <a:cubicBezTo>
                    <a:pt x="2145030" y="636270"/>
                    <a:pt x="1761490" y="810260"/>
                    <a:pt x="1686560" y="833120"/>
                  </a:cubicBezTo>
                  <a:cubicBezTo>
                    <a:pt x="1671320" y="838200"/>
                    <a:pt x="1667510" y="840740"/>
                    <a:pt x="1657350" y="839470"/>
                  </a:cubicBezTo>
                  <a:cubicBezTo>
                    <a:pt x="1644650" y="838200"/>
                    <a:pt x="1626870" y="831850"/>
                    <a:pt x="1617980" y="821690"/>
                  </a:cubicBezTo>
                  <a:cubicBezTo>
                    <a:pt x="1607820" y="812800"/>
                    <a:pt x="1600200" y="796290"/>
                    <a:pt x="1598930" y="782320"/>
                  </a:cubicBezTo>
                  <a:cubicBezTo>
                    <a:pt x="1597660" y="769620"/>
                    <a:pt x="1600200" y="754380"/>
                    <a:pt x="1610360" y="740410"/>
                  </a:cubicBezTo>
                  <a:cubicBezTo>
                    <a:pt x="1633220" y="713740"/>
                    <a:pt x="1692910" y="690880"/>
                    <a:pt x="1757680" y="659130"/>
                  </a:cubicBezTo>
                  <a:cubicBezTo>
                    <a:pt x="1873250" y="601980"/>
                    <a:pt x="2090420" y="509270"/>
                    <a:pt x="2256790" y="441960"/>
                  </a:cubicBezTo>
                  <a:cubicBezTo>
                    <a:pt x="2420620" y="375920"/>
                    <a:pt x="2674620" y="262890"/>
                    <a:pt x="2749550" y="260350"/>
                  </a:cubicBezTo>
                  <a:cubicBezTo>
                    <a:pt x="2771140" y="259080"/>
                    <a:pt x="2780030" y="262890"/>
                    <a:pt x="2791460" y="271780"/>
                  </a:cubicBezTo>
                  <a:cubicBezTo>
                    <a:pt x="2802890" y="279400"/>
                    <a:pt x="2813050" y="294640"/>
                    <a:pt x="2815590" y="307340"/>
                  </a:cubicBezTo>
                  <a:cubicBezTo>
                    <a:pt x="2818130" y="321310"/>
                    <a:pt x="2814320" y="339090"/>
                    <a:pt x="2809240" y="350520"/>
                  </a:cubicBezTo>
                  <a:cubicBezTo>
                    <a:pt x="2805430" y="359410"/>
                    <a:pt x="2801620" y="364490"/>
                    <a:pt x="2790190" y="372110"/>
                  </a:cubicBezTo>
                  <a:cubicBezTo>
                    <a:pt x="2754630" y="394970"/>
                    <a:pt x="2651760" y="412750"/>
                    <a:pt x="2548890" y="455930"/>
                  </a:cubicBezTo>
                  <a:cubicBezTo>
                    <a:pt x="2352040" y="535940"/>
                    <a:pt x="1814830" y="825500"/>
                    <a:pt x="1709420" y="854710"/>
                  </a:cubicBezTo>
                  <a:cubicBezTo>
                    <a:pt x="1687830" y="861060"/>
                    <a:pt x="1678940" y="861060"/>
                    <a:pt x="1666240" y="858520"/>
                  </a:cubicBezTo>
                  <a:cubicBezTo>
                    <a:pt x="1656080" y="855980"/>
                    <a:pt x="1648460" y="850900"/>
                    <a:pt x="1640840" y="843280"/>
                  </a:cubicBezTo>
                  <a:cubicBezTo>
                    <a:pt x="1631950" y="834390"/>
                    <a:pt x="1624330" y="816610"/>
                    <a:pt x="1621790" y="803910"/>
                  </a:cubicBezTo>
                  <a:cubicBezTo>
                    <a:pt x="1620520" y="793750"/>
                    <a:pt x="1621790" y="784860"/>
                    <a:pt x="1626870" y="775970"/>
                  </a:cubicBezTo>
                  <a:cubicBezTo>
                    <a:pt x="1631950" y="764540"/>
                    <a:pt x="1638300" y="756920"/>
                    <a:pt x="1656080" y="744220"/>
                  </a:cubicBezTo>
                  <a:cubicBezTo>
                    <a:pt x="1736090" y="690880"/>
                    <a:pt x="2141220" y="548640"/>
                    <a:pt x="2359660" y="468630"/>
                  </a:cubicBezTo>
                  <a:cubicBezTo>
                    <a:pt x="2547620" y="398780"/>
                    <a:pt x="2809240" y="297180"/>
                    <a:pt x="2887980" y="284480"/>
                  </a:cubicBezTo>
                  <a:cubicBezTo>
                    <a:pt x="2910840" y="281940"/>
                    <a:pt x="2919730" y="280670"/>
                    <a:pt x="2932430" y="285750"/>
                  </a:cubicBezTo>
                  <a:cubicBezTo>
                    <a:pt x="2943860" y="290830"/>
                    <a:pt x="2957830" y="303530"/>
                    <a:pt x="2964180" y="314960"/>
                  </a:cubicBezTo>
                  <a:cubicBezTo>
                    <a:pt x="2969260" y="327660"/>
                    <a:pt x="2971800" y="345440"/>
                    <a:pt x="2967990" y="358140"/>
                  </a:cubicBezTo>
                  <a:cubicBezTo>
                    <a:pt x="2964180" y="372110"/>
                    <a:pt x="2960370" y="379730"/>
                    <a:pt x="2942590" y="393700"/>
                  </a:cubicBezTo>
                  <a:cubicBezTo>
                    <a:pt x="2862580" y="455930"/>
                    <a:pt x="2282190" y="659130"/>
                    <a:pt x="2139950" y="709930"/>
                  </a:cubicBezTo>
                  <a:cubicBezTo>
                    <a:pt x="2090420" y="728980"/>
                    <a:pt x="2063750" y="741680"/>
                    <a:pt x="2037080" y="745490"/>
                  </a:cubicBezTo>
                  <a:cubicBezTo>
                    <a:pt x="2019300" y="746760"/>
                    <a:pt x="2005330" y="745490"/>
                    <a:pt x="1993900" y="741680"/>
                  </a:cubicBezTo>
                  <a:cubicBezTo>
                    <a:pt x="1983740" y="736600"/>
                    <a:pt x="1976120" y="730250"/>
                    <a:pt x="1971040" y="722630"/>
                  </a:cubicBezTo>
                  <a:cubicBezTo>
                    <a:pt x="1964690" y="711200"/>
                    <a:pt x="1957070" y="694690"/>
                    <a:pt x="1959610" y="680720"/>
                  </a:cubicBezTo>
                  <a:cubicBezTo>
                    <a:pt x="1962150" y="664210"/>
                    <a:pt x="1967230" y="650240"/>
                    <a:pt x="1990090" y="632460"/>
                  </a:cubicBezTo>
                  <a:cubicBezTo>
                    <a:pt x="2091690" y="553720"/>
                    <a:pt x="2899410" y="289560"/>
                    <a:pt x="3016250" y="269240"/>
                  </a:cubicBezTo>
                  <a:cubicBezTo>
                    <a:pt x="3040380" y="265430"/>
                    <a:pt x="3048000" y="264160"/>
                    <a:pt x="3060700" y="269240"/>
                  </a:cubicBezTo>
                  <a:cubicBezTo>
                    <a:pt x="3073400" y="274320"/>
                    <a:pt x="3087370" y="285750"/>
                    <a:pt x="3093720" y="298450"/>
                  </a:cubicBezTo>
                  <a:cubicBezTo>
                    <a:pt x="3100070" y="313690"/>
                    <a:pt x="3100070" y="341630"/>
                    <a:pt x="3092450" y="355600"/>
                  </a:cubicBezTo>
                  <a:cubicBezTo>
                    <a:pt x="3087370" y="368300"/>
                    <a:pt x="3079750" y="373380"/>
                    <a:pt x="3060700" y="384810"/>
                  </a:cubicBezTo>
                  <a:cubicBezTo>
                    <a:pt x="2983230" y="430530"/>
                    <a:pt x="2620010" y="551180"/>
                    <a:pt x="2429510" y="618490"/>
                  </a:cubicBezTo>
                  <a:cubicBezTo>
                    <a:pt x="2273300" y="673100"/>
                    <a:pt x="2063750" y="764540"/>
                    <a:pt x="1998980" y="758190"/>
                  </a:cubicBezTo>
                  <a:cubicBezTo>
                    <a:pt x="1978660" y="755650"/>
                    <a:pt x="1969770" y="745490"/>
                    <a:pt x="1960880" y="736600"/>
                  </a:cubicBezTo>
                  <a:cubicBezTo>
                    <a:pt x="1954530" y="728980"/>
                    <a:pt x="1949450" y="720090"/>
                    <a:pt x="1948180" y="709930"/>
                  </a:cubicBezTo>
                  <a:cubicBezTo>
                    <a:pt x="1946910" y="697230"/>
                    <a:pt x="1949450" y="678180"/>
                    <a:pt x="1955800" y="666750"/>
                  </a:cubicBezTo>
                  <a:cubicBezTo>
                    <a:pt x="1959610" y="657860"/>
                    <a:pt x="1963420" y="654050"/>
                    <a:pt x="1976120" y="646430"/>
                  </a:cubicBezTo>
                  <a:cubicBezTo>
                    <a:pt x="2014220" y="619760"/>
                    <a:pt x="2175510" y="570230"/>
                    <a:pt x="2258060" y="528320"/>
                  </a:cubicBezTo>
                  <a:cubicBezTo>
                    <a:pt x="2327910" y="492760"/>
                    <a:pt x="2395220" y="449580"/>
                    <a:pt x="2440940" y="415290"/>
                  </a:cubicBezTo>
                  <a:cubicBezTo>
                    <a:pt x="2472690" y="391160"/>
                    <a:pt x="2512060" y="345440"/>
                    <a:pt x="2514600" y="347980"/>
                  </a:cubicBezTo>
                  <a:cubicBezTo>
                    <a:pt x="2518410" y="350520"/>
                    <a:pt x="2498090" y="400050"/>
                    <a:pt x="2461260" y="430530"/>
                  </a:cubicBezTo>
                  <a:cubicBezTo>
                    <a:pt x="2350770" y="523240"/>
                    <a:pt x="1783080" y="701040"/>
                    <a:pt x="1612900" y="781050"/>
                  </a:cubicBezTo>
                  <a:cubicBezTo>
                    <a:pt x="1537970" y="816610"/>
                    <a:pt x="1489710" y="857250"/>
                    <a:pt x="1452880" y="864870"/>
                  </a:cubicBezTo>
                  <a:cubicBezTo>
                    <a:pt x="1433830" y="868680"/>
                    <a:pt x="1421130" y="868680"/>
                    <a:pt x="1409700" y="863600"/>
                  </a:cubicBezTo>
                  <a:cubicBezTo>
                    <a:pt x="1397000" y="857250"/>
                    <a:pt x="1384300" y="843280"/>
                    <a:pt x="1377950" y="833120"/>
                  </a:cubicBezTo>
                  <a:cubicBezTo>
                    <a:pt x="1372870" y="824230"/>
                    <a:pt x="1370330" y="814070"/>
                    <a:pt x="1372870" y="803910"/>
                  </a:cubicBezTo>
                  <a:cubicBezTo>
                    <a:pt x="1375410" y="788670"/>
                    <a:pt x="1380490" y="773430"/>
                    <a:pt x="1400810" y="754380"/>
                  </a:cubicBezTo>
                  <a:cubicBezTo>
                    <a:pt x="1464310" y="698500"/>
                    <a:pt x="1724660" y="618490"/>
                    <a:pt x="1898650" y="539750"/>
                  </a:cubicBezTo>
                  <a:cubicBezTo>
                    <a:pt x="2092960" y="449580"/>
                    <a:pt x="2428240" y="256540"/>
                    <a:pt x="2515870" y="242570"/>
                  </a:cubicBezTo>
                  <a:cubicBezTo>
                    <a:pt x="2537460" y="238760"/>
                    <a:pt x="2546350" y="241300"/>
                    <a:pt x="2559050" y="247650"/>
                  </a:cubicBezTo>
                  <a:cubicBezTo>
                    <a:pt x="2570480" y="254000"/>
                    <a:pt x="2583180" y="267970"/>
                    <a:pt x="2586990" y="280670"/>
                  </a:cubicBezTo>
                  <a:cubicBezTo>
                    <a:pt x="2592070" y="292100"/>
                    <a:pt x="2592070" y="311150"/>
                    <a:pt x="2588260" y="323850"/>
                  </a:cubicBezTo>
                  <a:cubicBezTo>
                    <a:pt x="2583180" y="336550"/>
                    <a:pt x="2575560" y="345440"/>
                    <a:pt x="2559050" y="355600"/>
                  </a:cubicBezTo>
                  <a:cubicBezTo>
                    <a:pt x="2517140" y="382270"/>
                    <a:pt x="2406650" y="391160"/>
                    <a:pt x="2301240" y="429260"/>
                  </a:cubicBezTo>
                  <a:cubicBezTo>
                    <a:pt x="2118360" y="496570"/>
                    <a:pt x="1784350" y="659130"/>
                    <a:pt x="1573530" y="760730"/>
                  </a:cubicBezTo>
                  <a:cubicBezTo>
                    <a:pt x="1410970" y="839470"/>
                    <a:pt x="1220470" y="956310"/>
                    <a:pt x="1143000" y="979170"/>
                  </a:cubicBezTo>
                  <a:cubicBezTo>
                    <a:pt x="1117600" y="988060"/>
                    <a:pt x="1103630" y="991870"/>
                    <a:pt x="1087120" y="985520"/>
                  </a:cubicBezTo>
                  <a:cubicBezTo>
                    <a:pt x="1071880" y="980440"/>
                    <a:pt x="1052830" y="960120"/>
                    <a:pt x="1049020" y="943610"/>
                  </a:cubicBezTo>
                  <a:cubicBezTo>
                    <a:pt x="1043940" y="928370"/>
                    <a:pt x="1046480" y="908050"/>
                    <a:pt x="1060450" y="889000"/>
                  </a:cubicBezTo>
                  <a:cubicBezTo>
                    <a:pt x="1094740" y="840740"/>
                    <a:pt x="1217930" y="791210"/>
                    <a:pt x="1338580" y="725170"/>
                  </a:cubicBezTo>
                  <a:cubicBezTo>
                    <a:pt x="1555750" y="604520"/>
                    <a:pt x="2165350" y="269240"/>
                    <a:pt x="2259330" y="245110"/>
                  </a:cubicBezTo>
                  <a:cubicBezTo>
                    <a:pt x="2275840" y="241300"/>
                    <a:pt x="2279650" y="242570"/>
                    <a:pt x="2288540" y="245110"/>
                  </a:cubicBezTo>
                  <a:cubicBezTo>
                    <a:pt x="2301240" y="248920"/>
                    <a:pt x="2317750" y="257810"/>
                    <a:pt x="2325370" y="269240"/>
                  </a:cubicBezTo>
                  <a:cubicBezTo>
                    <a:pt x="2332990" y="280670"/>
                    <a:pt x="2336800" y="298450"/>
                    <a:pt x="2335530" y="311150"/>
                  </a:cubicBezTo>
                  <a:cubicBezTo>
                    <a:pt x="2335530" y="321310"/>
                    <a:pt x="2335530" y="328930"/>
                    <a:pt x="2325370" y="339090"/>
                  </a:cubicBezTo>
                  <a:cubicBezTo>
                    <a:pt x="2294890" y="372110"/>
                    <a:pt x="2142490" y="419100"/>
                    <a:pt x="2035810" y="471170"/>
                  </a:cubicBezTo>
                  <a:cubicBezTo>
                    <a:pt x="1897380" y="537210"/>
                    <a:pt x="1724660" y="627380"/>
                    <a:pt x="1568450" y="711200"/>
                  </a:cubicBezTo>
                  <a:cubicBezTo>
                    <a:pt x="1407160" y="797560"/>
                    <a:pt x="1191260" y="982980"/>
                    <a:pt x="1083310" y="982980"/>
                  </a:cubicBezTo>
                  <a:cubicBezTo>
                    <a:pt x="1028700" y="982980"/>
                    <a:pt x="960120" y="948690"/>
                    <a:pt x="960120" y="914400"/>
                  </a:cubicBezTo>
                  <a:cubicBezTo>
                    <a:pt x="961390" y="806450"/>
                    <a:pt x="2095500" y="275590"/>
                    <a:pt x="2228850" y="246380"/>
                  </a:cubicBezTo>
                  <a:cubicBezTo>
                    <a:pt x="2251710" y="241300"/>
                    <a:pt x="2260600" y="243840"/>
                    <a:pt x="2272030" y="248920"/>
                  </a:cubicBezTo>
                  <a:cubicBezTo>
                    <a:pt x="2282190" y="252730"/>
                    <a:pt x="2289810" y="257810"/>
                    <a:pt x="2294890" y="266700"/>
                  </a:cubicBezTo>
                  <a:cubicBezTo>
                    <a:pt x="2302510" y="276860"/>
                    <a:pt x="2308860" y="294640"/>
                    <a:pt x="2307590" y="307340"/>
                  </a:cubicBezTo>
                  <a:cubicBezTo>
                    <a:pt x="2307590" y="321310"/>
                    <a:pt x="2303780" y="335280"/>
                    <a:pt x="2291080" y="347980"/>
                  </a:cubicBezTo>
                  <a:cubicBezTo>
                    <a:pt x="2263140" y="374650"/>
                    <a:pt x="2198370" y="382270"/>
                    <a:pt x="2117090" y="422910"/>
                  </a:cubicBezTo>
                  <a:cubicBezTo>
                    <a:pt x="1908810" y="524510"/>
                    <a:pt x="1244600" y="913130"/>
                    <a:pt x="1031240" y="1016000"/>
                  </a:cubicBezTo>
                  <a:cubicBezTo>
                    <a:pt x="946150" y="1057910"/>
                    <a:pt x="881380" y="1093470"/>
                    <a:pt x="847090" y="1094740"/>
                  </a:cubicBezTo>
                  <a:cubicBezTo>
                    <a:pt x="834390" y="1094740"/>
                    <a:pt x="828040" y="1090930"/>
                    <a:pt x="819150" y="1085850"/>
                  </a:cubicBezTo>
                  <a:cubicBezTo>
                    <a:pt x="808990" y="1078230"/>
                    <a:pt x="797560" y="1062990"/>
                    <a:pt x="792480" y="1051560"/>
                  </a:cubicBezTo>
                  <a:cubicBezTo>
                    <a:pt x="788670" y="1041400"/>
                    <a:pt x="788670" y="1031240"/>
                    <a:pt x="791210" y="1022350"/>
                  </a:cubicBezTo>
                  <a:cubicBezTo>
                    <a:pt x="793750" y="1009650"/>
                    <a:pt x="797560" y="1000760"/>
                    <a:pt x="814070" y="984250"/>
                  </a:cubicBezTo>
                  <a:cubicBezTo>
                    <a:pt x="890270" y="911860"/>
                    <a:pt x="1393190" y="674370"/>
                    <a:pt x="1609090" y="543560"/>
                  </a:cubicBezTo>
                  <a:cubicBezTo>
                    <a:pt x="1765300" y="449580"/>
                    <a:pt x="1948180" y="266700"/>
                    <a:pt x="2000250" y="285750"/>
                  </a:cubicBezTo>
                  <a:cubicBezTo>
                    <a:pt x="2023110" y="293370"/>
                    <a:pt x="2035810" y="340360"/>
                    <a:pt x="2025650" y="365760"/>
                  </a:cubicBezTo>
                  <a:cubicBezTo>
                    <a:pt x="2004060" y="412750"/>
                    <a:pt x="1864360" y="439420"/>
                    <a:pt x="1760220" y="492760"/>
                  </a:cubicBezTo>
                  <a:cubicBezTo>
                    <a:pt x="1609090" y="568960"/>
                    <a:pt x="1385570" y="689610"/>
                    <a:pt x="1205230" y="791210"/>
                  </a:cubicBezTo>
                  <a:cubicBezTo>
                    <a:pt x="1029970" y="890270"/>
                    <a:pt x="797560" y="1046480"/>
                    <a:pt x="695960" y="1090930"/>
                  </a:cubicBezTo>
                  <a:cubicBezTo>
                    <a:pt x="655320" y="1107440"/>
                    <a:pt x="627380" y="1118870"/>
                    <a:pt x="607060" y="1116330"/>
                  </a:cubicBezTo>
                  <a:cubicBezTo>
                    <a:pt x="595630" y="1115060"/>
                    <a:pt x="589280" y="1109980"/>
                    <a:pt x="581660" y="1102360"/>
                  </a:cubicBezTo>
                  <a:cubicBezTo>
                    <a:pt x="572770" y="1093470"/>
                    <a:pt x="562610" y="1076960"/>
                    <a:pt x="562610" y="1062990"/>
                  </a:cubicBezTo>
                  <a:cubicBezTo>
                    <a:pt x="561340" y="1047750"/>
                    <a:pt x="566420" y="1031240"/>
                    <a:pt x="584200" y="1010920"/>
                  </a:cubicBezTo>
                  <a:cubicBezTo>
                    <a:pt x="643890" y="941070"/>
                    <a:pt x="924560" y="800100"/>
                    <a:pt x="1125220" y="687070"/>
                  </a:cubicBezTo>
                  <a:cubicBezTo>
                    <a:pt x="1369060" y="548640"/>
                    <a:pt x="1844040" y="278130"/>
                    <a:pt x="1948180" y="246380"/>
                  </a:cubicBezTo>
                  <a:cubicBezTo>
                    <a:pt x="1969770" y="238760"/>
                    <a:pt x="1978660" y="238760"/>
                    <a:pt x="1991360" y="241300"/>
                  </a:cubicBezTo>
                  <a:cubicBezTo>
                    <a:pt x="2004060" y="245110"/>
                    <a:pt x="2019300" y="256540"/>
                    <a:pt x="2026920" y="266700"/>
                  </a:cubicBezTo>
                  <a:cubicBezTo>
                    <a:pt x="2033270" y="278130"/>
                    <a:pt x="2038350" y="295910"/>
                    <a:pt x="2035810" y="309880"/>
                  </a:cubicBezTo>
                  <a:cubicBezTo>
                    <a:pt x="2033270" y="322580"/>
                    <a:pt x="2029460" y="335280"/>
                    <a:pt x="2014220" y="347980"/>
                  </a:cubicBezTo>
                  <a:cubicBezTo>
                    <a:pt x="1983740" y="375920"/>
                    <a:pt x="1906270" y="387350"/>
                    <a:pt x="1814830" y="431800"/>
                  </a:cubicBezTo>
                  <a:cubicBezTo>
                    <a:pt x="1591310" y="541020"/>
                    <a:pt x="822960" y="1018540"/>
                    <a:pt x="698500" y="1060450"/>
                  </a:cubicBezTo>
                  <a:cubicBezTo>
                    <a:pt x="676910" y="1068070"/>
                    <a:pt x="669290" y="1069340"/>
                    <a:pt x="656590" y="1066800"/>
                  </a:cubicBezTo>
                  <a:cubicBezTo>
                    <a:pt x="642620" y="1062990"/>
                    <a:pt x="627380" y="1052830"/>
                    <a:pt x="619760" y="1042670"/>
                  </a:cubicBezTo>
                  <a:cubicBezTo>
                    <a:pt x="612140" y="1031240"/>
                    <a:pt x="605790" y="1014730"/>
                    <a:pt x="608330" y="1000760"/>
                  </a:cubicBezTo>
                  <a:cubicBezTo>
                    <a:pt x="610870" y="984250"/>
                    <a:pt x="619760" y="971550"/>
                    <a:pt x="640080" y="952500"/>
                  </a:cubicBezTo>
                  <a:cubicBezTo>
                    <a:pt x="697230" y="897890"/>
                    <a:pt x="887730" y="801370"/>
                    <a:pt x="1041400" y="715010"/>
                  </a:cubicBezTo>
                  <a:cubicBezTo>
                    <a:pt x="1240790" y="601980"/>
                    <a:pt x="1578610" y="419100"/>
                    <a:pt x="1738630" y="336550"/>
                  </a:cubicBezTo>
                  <a:cubicBezTo>
                    <a:pt x="1822450" y="293370"/>
                    <a:pt x="1875790" y="238760"/>
                    <a:pt x="1930400" y="241300"/>
                  </a:cubicBezTo>
                  <a:cubicBezTo>
                    <a:pt x="1969770" y="242570"/>
                    <a:pt x="2035810" y="281940"/>
                    <a:pt x="2034540" y="304800"/>
                  </a:cubicBezTo>
                  <a:cubicBezTo>
                    <a:pt x="2032000" y="344170"/>
                    <a:pt x="1860550" y="381000"/>
                    <a:pt x="1734820" y="443230"/>
                  </a:cubicBezTo>
                  <a:cubicBezTo>
                    <a:pt x="1512570" y="552450"/>
                    <a:pt x="927100" y="886460"/>
                    <a:pt x="824230" y="923290"/>
                  </a:cubicBezTo>
                  <a:cubicBezTo>
                    <a:pt x="803910" y="930910"/>
                    <a:pt x="798830" y="932180"/>
                    <a:pt x="786130" y="930910"/>
                  </a:cubicBezTo>
                  <a:cubicBezTo>
                    <a:pt x="773430" y="929640"/>
                    <a:pt x="755650" y="924560"/>
                    <a:pt x="746760" y="914400"/>
                  </a:cubicBezTo>
                  <a:cubicBezTo>
                    <a:pt x="735330" y="901700"/>
                    <a:pt x="727710" y="876300"/>
                    <a:pt x="728980" y="859790"/>
                  </a:cubicBezTo>
                  <a:cubicBezTo>
                    <a:pt x="730250" y="845820"/>
                    <a:pt x="734060" y="839470"/>
                    <a:pt x="750570" y="822960"/>
                  </a:cubicBezTo>
                  <a:cubicBezTo>
                    <a:pt x="843280" y="730250"/>
                    <a:pt x="1727200" y="144780"/>
                    <a:pt x="1879600" y="167640"/>
                  </a:cubicBezTo>
                  <a:cubicBezTo>
                    <a:pt x="1922780" y="173990"/>
                    <a:pt x="1959610" y="220980"/>
                    <a:pt x="1954530" y="247650"/>
                  </a:cubicBezTo>
                  <a:cubicBezTo>
                    <a:pt x="1945640" y="295910"/>
                    <a:pt x="1770380" y="321310"/>
                    <a:pt x="1637030" y="391160"/>
                  </a:cubicBezTo>
                  <a:cubicBezTo>
                    <a:pt x="1390650" y="518160"/>
                    <a:pt x="806450" y="882650"/>
                    <a:pt x="617220" y="989330"/>
                  </a:cubicBezTo>
                  <a:cubicBezTo>
                    <a:pt x="544830" y="1031240"/>
                    <a:pt x="504190" y="1059180"/>
                    <a:pt x="466090" y="1073150"/>
                  </a:cubicBezTo>
                  <a:cubicBezTo>
                    <a:pt x="444500" y="1080770"/>
                    <a:pt x="427990" y="1087120"/>
                    <a:pt x="412750" y="1083310"/>
                  </a:cubicBezTo>
                  <a:cubicBezTo>
                    <a:pt x="396240" y="1079500"/>
                    <a:pt x="375920" y="1061720"/>
                    <a:pt x="369570" y="1046480"/>
                  </a:cubicBezTo>
                  <a:cubicBezTo>
                    <a:pt x="363220" y="1031240"/>
                    <a:pt x="363220" y="1012190"/>
                    <a:pt x="374650" y="990600"/>
                  </a:cubicBezTo>
                  <a:cubicBezTo>
                    <a:pt x="403860" y="938530"/>
                    <a:pt x="527050" y="861060"/>
                    <a:pt x="641350" y="781050"/>
                  </a:cubicBezTo>
                  <a:cubicBezTo>
                    <a:pt x="824230" y="651510"/>
                    <a:pt x="1211580" y="412750"/>
                    <a:pt x="1385570" y="314960"/>
                  </a:cubicBezTo>
                  <a:cubicBezTo>
                    <a:pt x="1477010" y="264160"/>
                    <a:pt x="1553210" y="215900"/>
                    <a:pt x="1597660" y="208280"/>
                  </a:cubicBezTo>
                  <a:cubicBezTo>
                    <a:pt x="1616710" y="205740"/>
                    <a:pt x="1629410" y="208280"/>
                    <a:pt x="1640840" y="214630"/>
                  </a:cubicBezTo>
                  <a:cubicBezTo>
                    <a:pt x="1652270" y="220980"/>
                    <a:pt x="1663700" y="234950"/>
                    <a:pt x="1668780" y="247650"/>
                  </a:cubicBezTo>
                  <a:cubicBezTo>
                    <a:pt x="1672590" y="260350"/>
                    <a:pt x="1672590" y="278130"/>
                    <a:pt x="1667510" y="290830"/>
                  </a:cubicBezTo>
                  <a:cubicBezTo>
                    <a:pt x="1662430" y="303530"/>
                    <a:pt x="1654810" y="309880"/>
                    <a:pt x="1638300" y="322580"/>
                  </a:cubicBezTo>
                  <a:cubicBezTo>
                    <a:pt x="1592580" y="355600"/>
                    <a:pt x="1456690" y="401320"/>
                    <a:pt x="1341120" y="461010"/>
                  </a:cubicBezTo>
                  <a:cubicBezTo>
                    <a:pt x="1168400" y="548640"/>
                    <a:pt x="895350" y="701040"/>
                    <a:pt x="709930" y="811530"/>
                  </a:cubicBezTo>
                  <a:cubicBezTo>
                    <a:pt x="558800" y="900430"/>
                    <a:pt x="374650" y="1037590"/>
                    <a:pt x="307340" y="1064260"/>
                  </a:cubicBezTo>
                  <a:cubicBezTo>
                    <a:pt x="288290" y="1073150"/>
                    <a:pt x="279400" y="1075690"/>
                    <a:pt x="265430" y="1073150"/>
                  </a:cubicBezTo>
                  <a:cubicBezTo>
                    <a:pt x="252730" y="1070610"/>
                    <a:pt x="236220" y="1060450"/>
                    <a:pt x="228600" y="1051560"/>
                  </a:cubicBezTo>
                  <a:cubicBezTo>
                    <a:pt x="220980" y="1043940"/>
                    <a:pt x="215900" y="1035050"/>
                    <a:pt x="215900" y="1024890"/>
                  </a:cubicBezTo>
                  <a:cubicBezTo>
                    <a:pt x="214630" y="1010920"/>
                    <a:pt x="214630" y="994410"/>
                    <a:pt x="231140" y="970280"/>
                  </a:cubicBezTo>
                  <a:cubicBezTo>
                    <a:pt x="300990" y="875030"/>
                    <a:pt x="816610" y="553720"/>
                    <a:pt x="1022350" y="419100"/>
                  </a:cubicBezTo>
                  <a:cubicBezTo>
                    <a:pt x="1150620" y="334010"/>
                    <a:pt x="1290320" y="233680"/>
                    <a:pt x="1341120" y="222250"/>
                  </a:cubicBezTo>
                  <a:cubicBezTo>
                    <a:pt x="1355090" y="219710"/>
                    <a:pt x="1360170" y="220980"/>
                    <a:pt x="1370330" y="224790"/>
                  </a:cubicBezTo>
                  <a:cubicBezTo>
                    <a:pt x="1381760" y="229870"/>
                    <a:pt x="1395730" y="241300"/>
                    <a:pt x="1403350" y="254000"/>
                  </a:cubicBezTo>
                  <a:cubicBezTo>
                    <a:pt x="1409700" y="265430"/>
                    <a:pt x="1412240" y="283210"/>
                    <a:pt x="1408430" y="295910"/>
                  </a:cubicBezTo>
                  <a:cubicBezTo>
                    <a:pt x="1405890" y="309880"/>
                    <a:pt x="1400810" y="320040"/>
                    <a:pt x="1385570" y="332740"/>
                  </a:cubicBezTo>
                  <a:cubicBezTo>
                    <a:pt x="1346200" y="364490"/>
                    <a:pt x="1228090" y="388620"/>
                    <a:pt x="1127760" y="439420"/>
                  </a:cubicBezTo>
                  <a:cubicBezTo>
                    <a:pt x="971550" y="519430"/>
                    <a:pt x="711200" y="689610"/>
                    <a:pt x="549910" y="795020"/>
                  </a:cubicBezTo>
                  <a:cubicBezTo>
                    <a:pt x="430530" y="872490"/>
                    <a:pt x="292100" y="993140"/>
                    <a:pt x="242570" y="1005840"/>
                  </a:cubicBezTo>
                  <a:cubicBezTo>
                    <a:pt x="228600" y="1009650"/>
                    <a:pt x="222250" y="1007110"/>
                    <a:pt x="213360" y="1002030"/>
                  </a:cubicBezTo>
                  <a:cubicBezTo>
                    <a:pt x="201930" y="996950"/>
                    <a:pt x="186690" y="985520"/>
                    <a:pt x="180340" y="974090"/>
                  </a:cubicBezTo>
                  <a:cubicBezTo>
                    <a:pt x="173990" y="962660"/>
                    <a:pt x="171450" y="943610"/>
                    <a:pt x="175260" y="930910"/>
                  </a:cubicBezTo>
                  <a:cubicBezTo>
                    <a:pt x="177800" y="918210"/>
                    <a:pt x="181610" y="911860"/>
                    <a:pt x="199390" y="895350"/>
                  </a:cubicBezTo>
                  <a:cubicBezTo>
                    <a:pt x="281940" y="815340"/>
                    <a:pt x="843280" y="492760"/>
                    <a:pt x="1088390" y="351790"/>
                  </a:cubicBezTo>
                  <a:cubicBezTo>
                    <a:pt x="1257300" y="254000"/>
                    <a:pt x="1451610" y="129540"/>
                    <a:pt x="1522730" y="114300"/>
                  </a:cubicBezTo>
                  <a:cubicBezTo>
                    <a:pt x="1543050" y="109220"/>
                    <a:pt x="1554480" y="111760"/>
                    <a:pt x="1565910" y="116840"/>
                  </a:cubicBezTo>
                  <a:cubicBezTo>
                    <a:pt x="1574800" y="120650"/>
                    <a:pt x="1582420" y="125730"/>
                    <a:pt x="1588770" y="134620"/>
                  </a:cubicBezTo>
                  <a:cubicBezTo>
                    <a:pt x="1596390" y="144780"/>
                    <a:pt x="1602740" y="162560"/>
                    <a:pt x="1601470" y="175260"/>
                  </a:cubicBezTo>
                  <a:cubicBezTo>
                    <a:pt x="1601470" y="189230"/>
                    <a:pt x="1598930" y="200660"/>
                    <a:pt x="1583690" y="215900"/>
                  </a:cubicBezTo>
                  <a:cubicBezTo>
                    <a:pt x="1536700" y="266700"/>
                    <a:pt x="1320800" y="344170"/>
                    <a:pt x="1159510" y="438150"/>
                  </a:cubicBezTo>
                  <a:cubicBezTo>
                    <a:pt x="932180" y="568960"/>
                    <a:pt x="447040" y="924560"/>
                    <a:pt x="360680" y="948690"/>
                  </a:cubicBezTo>
                  <a:cubicBezTo>
                    <a:pt x="345440" y="952500"/>
                    <a:pt x="340360" y="949960"/>
                    <a:pt x="331470" y="946150"/>
                  </a:cubicBezTo>
                  <a:cubicBezTo>
                    <a:pt x="320040" y="942340"/>
                    <a:pt x="303530" y="932180"/>
                    <a:pt x="297180" y="920750"/>
                  </a:cubicBezTo>
                  <a:cubicBezTo>
                    <a:pt x="289560" y="908050"/>
                    <a:pt x="285750" y="890270"/>
                    <a:pt x="288290" y="877570"/>
                  </a:cubicBezTo>
                  <a:cubicBezTo>
                    <a:pt x="290830" y="863600"/>
                    <a:pt x="294640" y="855980"/>
                    <a:pt x="311150" y="840740"/>
                  </a:cubicBezTo>
                  <a:cubicBezTo>
                    <a:pt x="391160" y="763270"/>
                    <a:pt x="960120" y="469900"/>
                    <a:pt x="1192530" y="358140"/>
                  </a:cubicBezTo>
                  <a:cubicBezTo>
                    <a:pt x="1338580" y="288290"/>
                    <a:pt x="1496060" y="207010"/>
                    <a:pt x="1558290" y="204470"/>
                  </a:cubicBezTo>
                  <a:cubicBezTo>
                    <a:pt x="1577340" y="203200"/>
                    <a:pt x="1588770" y="210820"/>
                    <a:pt x="1598930" y="217170"/>
                  </a:cubicBezTo>
                  <a:cubicBezTo>
                    <a:pt x="1606550" y="223520"/>
                    <a:pt x="1612900" y="231140"/>
                    <a:pt x="1616710" y="240030"/>
                  </a:cubicBezTo>
                  <a:cubicBezTo>
                    <a:pt x="1620520" y="248920"/>
                    <a:pt x="1623060" y="259080"/>
                    <a:pt x="1621790" y="269240"/>
                  </a:cubicBezTo>
                  <a:cubicBezTo>
                    <a:pt x="1619250" y="280670"/>
                    <a:pt x="1619250" y="290830"/>
                    <a:pt x="1602740" y="307340"/>
                  </a:cubicBezTo>
                  <a:cubicBezTo>
                    <a:pt x="1520190" y="402590"/>
                    <a:pt x="637540" y="962660"/>
                    <a:pt x="518160" y="980440"/>
                  </a:cubicBezTo>
                  <a:cubicBezTo>
                    <a:pt x="495300" y="982980"/>
                    <a:pt x="486410" y="975360"/>
                    <a:pt x="476250" y="969010"/>
                  </a:cubicBezTo>
                  <a:cubicBezTo>
                    <a:pt x="467360" y="962660"/>
                    <a:pt x="461010" y="955040"/>
                    <a:pt x="457200" y="946150"/>
                  </a:cubicBezTo>
                  <a:cubicBezTo>
                    <a:pt x="452120" y="934720"/>
                    <a:pt x="450850" y="915670"/>
                    <a:pt x="453390" y="902970"/>
                  </a:cubicBezTo>
                  <a:cubicBezTo>
                    <a:pt x="455930" y="892810"/>
                    <a:pt x="457200" y="889000"/>
                    <a:pt x="467360" y="877570"/>
                  </a:cubicBezTo>
                  <a:cubicBezTo>
                    <a:pt x="508000" y="834390"/>
                    <a:pt x="692150" y="720090"/>
                    <a:pt x="844550" y="626110"/>
                  </a:cubicBezTo>
                  <a:cubicBezTo>
                    <a:pt x="1068070" y="490220"/>
                    <a:pt x="1601470" y="186690"/>
                    <a:pt x="1690370" y="157480"/>
                  </a:cubicBezTo>
                  <a:cubicBezTo>
                    <a:pt x="1705610" y="153670"/>
                    <a:pt x="1709420" y="152400"/>
                    <a:pt x="1718310" y="154940"/>
                  </a:cubicBezTo>
                  <a:cubicBezTo>
                    <a:pt x="1731010" y="156210"/>
                    <a:pt x="1747520" y="165100"/>
                    <a:pt x="1756410" y="173990"/>
                  </a:cubicBezTo>
                  <a:cubicBezTo>
                    <a:pt x="1765300" y="184150"/>
                    <a:pt x="1771650" y="201930"/>
                    <a:pt x="1771650" y="214630"/>
                  </a:cubicBezTo>
                  <a:cubicBezTo>
                    <a:pt x="1772920" y="224790"/>
                    <a:pt x="1769110" y="234950"/>
                    <a:pt x="1765300" y="242570"/>
                  </a:cubicBezTo>
                  <a:cubicBezTo>
                    <a:pt x="1761490" y="251460"/>
                    <a:pt x="1757680" y="257810"/>
                    <a:pt x="1746250" y="264160"/>
                  </a:cubicBezTo>
                  <a:cubicBezTo>
                    <a:pt x="1718310" y="283210"/>
                    <a:pt x="1625600" y="297180"/>
                    <a:pt x="1569720" y="317500"/>
                  </a:cubicBezTo>
                  <a:cubicBezTo>
                    <a:pt x="1516380" y="336550"/>
                    <a:pt x="1490980" y="347980"/>
                    <a:pt x="1418590" y="381000"/>
                  </a:cubicBezTo>
                  <a:cubicBezTo>
                    <a:pt x="1225550" y="471170"/>
                    <a:pt x="535940" y="822960"/>
                    <a:pt x="370840" y="904240"/>
                  </a:cubicBezTo>
                  <a:cubicBezTo>
                    <a:pt x="320040" y="928370"/>
                    <a:pt x="299720" y="943610"/>
                    <a:pt x="270510" y="952500"/>
                  </a:cubicBezTo>
                  <a:cubicBezTo>
                    <a:pt x="247650" y="958850"/>
                    <a:pt x="227330" y="963930"/>
                    <a:pt x="209550" y="961390"/>
                  </a:cubicBezTo>
                  <a:cubicBezTo>
                    <a:pt x="195580" y="958850"/>
                    <a:pt x="180340" y="949960"/>
                    <a:pt x="172720" y="938530"/>
                  </a:cubicBezTo>
                  <a:cubicBezTo>
                    <a:pt x="163830" y="925830"/>
                    <a:pt x="156210" y="902970"/>
                    <a:pt x="162560" y="883920"/>
                  </a:cubicBezTo>
                  <a:cubicBezTo>
                    <a:pt x="171450" y="850900"/>
                    <a:pt x="227330" y="807720"/>
                    <a:pt x="265430" y="773430"/>
                  </a:cubicBezTo>
                  <a:cubicBezTo>
                    <a:pt x="306070" y="735330"/>
                    <a:pt x="341630" y="709930"/>
                    <a:pt x="400050" y="668020"/>
                  </a:cubicBezTo>
                  <a:cubicBezTo>
                    <a:pt x="499110" y="598170"/>
                    <a:pt x="671830" y="485140"/>
                    <a:pt x="812800" y="398780"/>
                  </a:cubicBezTo>
                  <a:cubicBezTo>
                    <a:pt x="955040" y="312420"/>
                    <a:pt x="1177290" y="172720"/>
                    <a:pt x="1247140" y="148590"/>
                  </a:cubicBezTo>
                  <a:cubicBezTo>
                    <a:pt x="1267460" y="142240"/>
                    <a:pt x="1276350" y="139700"/>
                    <a:pt x="1290320" y="142240"/>
                  </a:cubicBezTo>
                  <a:cubicBezTo>
                    <a:pt x="1303020" y="146050"/>
                    <a:pt x="1318260" y="156210"/>
                    <a:pt x="1325880" y="166370"/>
                  </a:cubicBezTo>
                  <a:cubicBezTo>
                    <a:pt x="1333500" y="177800"/>
                    <a:pt x="1338580" y="194310"/>
                    <a:pt x="1337310" y="208280"/>
                  </a:cubicBezTo>
                  <a:cubicBezTo>
                    <a:pt x="1336040" y="220980"/>
                    <a:pt x="1332230" y="232410"/>
                    <a:pt x="1318260" y="246380"/>
                  </a:cubicBezTo>
                  <a:cubicBezTo>
                    <a:pt x="1278890" y="288290"/>
                    <a:pt x="1141730" y="344170"/>
                    <a:pt x="1018540" y="419100"/>
                  </a:cubicBezTo>
                  <a:cubicBezTo>
                    <a:pt x="811530" y="547370"/>
                    <a:pt x="303530" y="908050"/>
                    <a:pt x="203200" y="955040"/>
                  </a:cubicBezTo>
                  <a:cubicBezTo>
                    <a:pt x="181610" y="965200"/>
                    <a:pt x="173990" y="967740"/>
                    <a:pt x="161290" y="966470"/>
                  </a:cubicBezTo>
                  <a:cubicBezTo>
                    <a:pt x="147320" y="966470"/>
                    <a:pt x="130810" y="956310"/>
                    <a:pt x="121920" y="948690"/>
                  </a:cubicBezTo>
                  <a:cubicBezTo>
                    <a:pt x="114300" y="941070"/>
                    <a:pt x="110490" y="933450"/>
                    <a:pt x="107950" y="923290"/>
                  </a:cubicBezTo>
                  <a:cubicBezTo>
                    <a:pt x="105410" y="910590"/>
                    <a:pt x="106680" y="891540"/>
                    <a:pt x="111760" y="880110"/>
                  </a:cubicBezTo>
                  <a:cubicBezTo>
                    <a:pt x="115570" y="871220"/>
                    <a:pt x="118110" y="868680"/>
                    <a:pt x="129540" y="857250"/>
                  </a:cubicBezTo>
                  <a:cubicBezTo>
                    <a:pt x="186690" y="807720"/>
                    <a:pt x="530860" y="608330"/>
                    <a:pt x="688340" y="500380"/>
                  </a:cubicBezTo>
                  <a:cubicBezTo>
                    <a:pt x="810260" y="416560"/>
                    <a:pt x="952500" y="292100"/>
                    <a:pt x="1002030" y="267970"/>
                  </a:cubicBezTo>
                  <a:cubicBezTo>
                    <a:pt x="1016000" y="262890"/>
                    <a:pt x="1019810" y="261620"/>
                    <a:pt x="1029970" y="261620"/>
                  </a:cubicBezTo>
                  <a:cubicBezTo>
                    <a:pt x="1042670" y="262890"/>
                    <a:pt x="1060450" y="267970"/>
                    <a:pt x="1070610" y="276860"/>
                  </a:cubicBezTo>
                  <a:cubicBezTo>
                    <a:pt x="1080770" y="285750"/>
                    <a:pt x="1088390" y="302260"/>
                    <a:pt x="1090930" y="316230"/>
                  </a:cubicBezTo>
                  <a:cubicBezTo>
                    <a:pt x="1092200" y="328930"/>
                    <a:pt x="1090930" y="342900"/>
                    <a:pt x="1079500" y="358140"/>
                  </a:cubicBezTo>
                  <a:cubicBezTo>
                    <a:pt x="1054100" y="388620"/>
                    <a:pt x="971550" y="405130"/>
                    <a:pt x="889000" y="452120"/>
                  </a:cubicBezTo>
                  <a:cubicBezTo>
                    <a:pt x="716280" y="548640"/>
                    <a:pt x="250190" y="942340"/>
                    <a:pt x="118110" y="938530"/>
                  </a:cubicBezTo>
                  <a:cubicBezTo>
                    <a:pt x="69850" y="937260"/>
                    <a:pt x="26670" y="897890"/>
                    <a:pt x="22860" y="872490"/>
                  </a:cubicBezTo>
                  <a:cubicBezTo>
                    <a:pt x="20320" y="847090"/>
                    <a:pt x="72390" y="811530"/>
                    <a:pt x="100330" y="784860"/>
                  </a:cubicBezTo>
                  <a:cubicBezTo>
                    <a:pt x="129540" y="758190"/>
                    <a:pt x="149860" y="748030"/>
                    <a:pt x="198120" y="713740"/>
                  </a:cubicBezTo>
                  <a:cubicBezTo>
                    <a:pt x="331470" y="619760"/>
                    <a:pt x="854710" y="232410"/>
                    <a:pt x="953770" y="198120"/>
                  </a:cubicBezTo>
                  <a:cubicBezTo>
                    <a:pt x="975360" y="190500"/>
                    <a:pt x="984250" y="190500"/>
                    <a:pt x="996950" y="194310"/>
                  </a:cubicBezTo>
                  <a:cubicBezTo>
                    <a:pt x="1010920" y="198120"/>
                    <a:pt x="1024890" y="209550"/>
                    <a:pt x="1032510" y="220980"/>
                  </a:cubicBezTo>
                  <a:cubicBezTo>
                    <a:pt x="1038860" y="232410"/>
                    <a:pt x="1041400" y="250190"/>
                    <a:pt x="1040130" y="262890"/>
                  </a:cubicBezTo>
                  <a:cubicBezTo>
                    <a:pt x="1038860" y="273050"/>
                    <a:pt x="1037590" y="280670"/>
                    <a:pt x="1028700" y="289560"/>
                  </a:cubicBezTo>
                  <a:cubicBezTo>
                    <a:pt x="1003300" y="316230"/>
                    <a:pt x="911860" y="341630"/>
                    <a:pt x="828040" y="386080"/>
                  </a:cubicBezTo>
                  <a:cubicBezTo>
                    <a:pt x="681990" y="464820"/>
                    <a:pt x="349250" y="684530"/>
                    <a:pt x="240030" y="741680"/>
                  </a:cubicBezTo>
                  <a:cubicBezTo>
                    <a:pt x="199390" y="763270"/>
                    <a:pt x="180340" y="779780"/>
                    <a:pt x="154940" y="782320"/>
                  </a:cubicBezTo>
                  <a:cubicBezTo>
                    <a:pt x="135890" y="783590"/>
                    <a:pt x="113030" y="777240"/>
                    <a:pt x="100330" y="765810"/>
                  </a:cubicBezTo>
                  <a:cubicBezTo>
                    <a:pt x="90170" y="756920"/>
                    <a:pt x="82550" y="741680"/>
                    <a:pt x="82550" y="727710"/>
                  </a:cubicBezTo>
                  <a:cubicBezTo>
                    <a:pt x="81280" y="711200"/>
                    <a:pt x="88900" y="692150"/>
                    <a:pt x="104140" y="674370"/>
                  </a:cubicBezTo>
                  <a:cubicBezTo>
                    <a:pt x="134620" y="641350"/>
                    <a:pt x="210820" y="618490"/>
                    <a:pt x="289560" y="571500"/>
                  </a:cubicBezTo>
                  <a:cubicBezTo>
                    <a:pt x="433070" y="483870"/>
                    <a:pt x="816610" y="208280"/>
                    <a:pt x="889000" y="177800"/>
                  </a:cubicBezTo>
                  <a:cubicBezTo>
                    <a:pt x="904240" y="171450"/>
                    <a:pt x="908050" y="170180"/>
                    <a:pt x="918210" y="171450"/>
                  </a:cubicBezTo>
                  <a:cubicBezTo>
                    <a:pt x="929640" y="172720"/>
                    <a:pt x="947420" y="179070"/>
                    <a:pt x="957580" y="187960"/>
                  </a:cubicBezTo>
                  <a:cubicBezTo>
                    <a:pt x="967740" y="196850"/>
                    <a:pt x="975360" y="213360"/>
                    <a:pt x="976630" y="226060"/>
                  </a:cubicBezTo>
                  <a:cubicBezTo>
                    <a:pt x="977900" y="240030"/>
                    <a:pt x="977900" y="254000"/>
                    <a:pt x="965200" y="267970"/>
                  </a:cubicBezTo>
                  <a:cubicBezTo>
                    <a:pt x="932180" y="307340"/>
                    <a:pt x="778510" y="347980"/>
                    <a:pt x="683260" y="401320"/>
                  </a:cubicBezTo>
                  <a:cubicBezTo>
                    <a:pt x="575310" y="461010"/>
                    <a:pt x="448310" y="562610"/>
                    <a:pt x="355600" y="618490"/>
                  </a:cubicBezTo>
                  <a:cubicBezTo>
                    <a:pt x="290830" y="656590"/>
                    <a:pt x="228600" y="699770"/>
                    <a:pt x="186690" y="709930"/>
                  </a:cubicBezTo>
                  <a:cubicBezTo>
                    <a:pt x="163830" y="715010"/>
                    <a:pt x="144780" y="716280"/>
                    <a:pt x="130810" y="708660"/>
                  </a:cubicBezTo>
                  <a:cubicBezTo>
                    <a:pt x="115570" y="699770"/>
                    <a:pt x="100330" y="676910"/>
                    <a:pt x="99060" y="660400"/>
                  </a:cubicBezTo>
                  <a:cubicBezTo>
                    <a:pt x="97790" y="643890"/>
                    <a:pt x="102870" y="629920"/>
                    <a:pt x="120650" y="608330"/>
                  </a:cubicBezTo>
                  <a:cubicBezTo>
                    <a:pt x="196850" y="515620"/>
                    <a:pt x="824230" y="115570"/>
                    <a:pt x="927100" y="81280"/>
                  </a:cubicBezTo>
                  <a:cubicBezTo>
                    <a:pt x="949960" y="73660"/>
                    <a:pt x="957580" y="74930"/>
                    <a:pt x="970280" y="78740"/>
                  </a:cubicBezTo>
                  <a:cubicBezTo>
                    <a:pt x="984250" y="82550"/>
                    <a:pt x="998220" y="93980"/>
                    <a:pt x="1004570" y="105410"/>
                  </a:cubicBezTo>
                  <a:cubicBezTo>
                    <a:pt x="1012190" y="116840"/>
                    <a:pt x="1016000" y="134620"/>
                    <a:pt x="1013460" y="147320"/>
                  </a:cubicBezTo>
                  <a:cubicBezTo>
                    <a:pt x="1010920" y="161290"/>
                    <a:pt x="1005840" y="170180"/>
                    <a:pt x="990600" y="184150"/>
                  </a:cubicBezTo>
                  <a:cubicBezTo>
                    <a:pt x="944880" y="229870"/>
                    <a:pt x="746760" y="316230"/>
                    <a:pt x="641350" y="383540"/>
                  </a:cubicBezTo>
                  <a:cubicBezTo>
                    <a:pt x="549910" y="441960"/>
                    <a:pt x="473710" y="506730"/>
                    <a:pt x="392430" y="560070"/>
                  </a:cubicBezTo>
                  <a:cubicBezTo>
                    <a:pt x="317500" y="609600"/>
                    <a:pt x="223520" y="670560"/>
                    <a:pt x="171450" y="694690"/>
                  </a:cubicBezTo>
                  <a:cubicBezTo>
                    <a:pt x="144780" y="706120"/>
                    <a:pt x="127000" y="715010"/>
                    <a:pt x="109220" y="713740"/>
                  </a:cubicBezTo>
                  <a:cubicBezTo>
                    <a:pt x="93980" y="712470"/>
                    <a:pt x="78740" y="706120"/>
                    <a:pt x="69850" y="694690"/>
                  </a:cubicBezTo>
                  <a:cubicBezTo>
                    <a:pt x="59690" y="683260"/>
                    <a:pt x="52070" y="656590"/>
                    <a:pt x="53340" y="641350"/>
                  </a:cubicBezTo>
                  <a:cubicBezTo>
                    <a:pt x="55880" y="627380"/>
                    <a:pt x="62230" y="619760"/>
                    <a:pt x="77470" y="604520"/>
                  </a:cubicBezTo>
                  <a:cubicBezTo>
                    <a:pt x="121920" y="556260"/>
                    <a:pt x="293370" y="441960"/>
                    <a:pt x="407670" y="361950"/>
                  </a:cubicBezTo>
                  <a:cubicBezTo>
                    <a:pt x="528320" y="279400"/>
                    <a:pt x="722630" y="146050"/>
                    <a:pt x="786130" y="116840"/>
                  </a:cubicBezTo>
                  <a:cubicBezTo>
                    <a:pt x="805180" y="106680"/>
                    <a:pt x="814070" y="102870"/>
                    <a:pt x="826770" y="102870"/>
                  </a:cubicBezTo>
                  <a:cubicBezTo>
                    <a:pt x="840740" y="104140"/>
                    <a:pt x="857250" y="111760"/>
                    <a:pt x="866140" y="120650"/>
                  </a:cubicBezTo>
                  <a:cubicBezTo>
                    <a:pt x="876300" y="130810"/>
                    <a:pt x="883920" y="147320"/>
                    <a:pt x="883920" y="160020"/>
                  </a:cubicBezTo>
                  <a:cubicBezTo>
                    <a:pt x="885190" y="173990"/>
                    <a:pt x="885190" y="185420"/>
                    <a:pt x="871220" y="201930"/>
                  </a:cubicBezTo>
                  <a:cubicBezTo>
                    <a:pt x="814070" y="274320"/>
                    <a:pt x="314960" y="609600"/>
                    <a:pt x="194310" y="600710"/>
                  </a:cubicBezTo>
                  <a:cubicBezTo>
                    <a:pt x="147320" y="596900"/>
                    <a:pt x="102870" y="556260"/>
                    <a:pt x="101600" y="525780"/>
                  </a:cubicBezTo>
                  <a:cubicBezTo>
                    <a:pt x="100330" y="483870"/>
                    <a:pt x="201930" y="429260"/>
                    <a:pt x="278130" y="370840"/>
                  </a:cubicBezTo>
                  <a:cubicBezTo>
                    <a:pt x="398780" y="278130"/>
                    <a:pt x="688340" y="68580"/>
                    <a:pt x="773430" y="41910"/>
                  </a:cubicBezTo>
                  <a:cubicBezTo>
                    <a:pt x="800100" y="33020"/>
                    <a:pt x="816610" y="34290"/>
                    <a:pt x="830580" y="39370"/>
                  </a:cubicBezTo>
                  <a:cubicBezTo>
                    <a:pt x="840740" y="43180"/>
                    <a:pt x="847090" y="49530"/>
                    <a:pt x="853440" y="58420"/>
                  </a:cubicBezTo>
                  <a:cubicBezTo>
                    <a:pt x="859790" y="68580"/>
                    <a:pt x="866140" y="86360"/>
                    <a:pt x="864870" y="100330"/>
                  </a:cubicBezTo>
                  <a:cubicBezTo>
                    <a:pt x="863600" y="113030"/>
                    <a:pt x="857250" y="125730"/>
                    <a:pt x="845820" y="138430"/>
                  </a:cubicBezTo>
                  <a:cubicBezTo>
                    <a:pt x="826770" y="162560"/>
                    <a:pt x="795020" y="182880"/>
                    <a:pt x="746760" y="217170"/>
                  </a:cubicBezTo>
                  <a:cubicBezTo>
                    <a:pt x="636270" y="295910"/>
                    <a:pt x="261620" y="561340"/>
                    <a:pt x="177800" y="591820"/>
                  </a:cubicBezTo>
                  <a:cubicBezTo>
                    <a:pt x="156210" y="599440"/>
                    <a:pt x="147320" y="599440"/>
                    <a:pt x="134620" y="596900"/>
                  </a:cubicBezTo>
                  <a:cubicBezTo>
                    <a:pt x="121920" y="593090"/>
                    <a:pt x="106680" y="582930"/>
                    <a:pt x="99060" y="571500"/>
                  </a:cubicBezTo>
                  <a:cubicBezTo>
                    <a:pt x="91440" y="560070"/>
                    <a:pt x="87630" y="542290"/>
                    <a:pt x="88900" y="529590"/>
                  </a:cubicBezTo>
                  <a:cubicBezTo>
                    <a:pt x="91440" y="515620"/>
                    <a:pt x="96520" y="506730"/>
                    <a:pt x="110490" y="491490"/>
                  </a:cubicBezTo>
                  <a:cubicBezTo>
                    <a:pt x="143510" y="450850"/>
                    <a:pt x="248920" y="373380"/>
                    <a:pt x="332740" y="313690"/>
                  </a:cubicBezTo>
                  <a:cubicBezTo>
                    <a:pt x="431800" y="241300"/>
                    <a:pt x="610870" y="115570"/>
                    <a:pt x="671830" y="93980"/>
                  </a:cubicBezTo>
                  <a:cubicBezTo>
                    <a:pt x="690880" y="87630"/>
                    <a:pt x="701040" y="86360"/>
                    <a:pt x="713740" y="88900"/>
                  </a:cubicBezTo>
                  <a:cubicBezTo>
                    <a:pt x="727710" y="92710"/>
                    <a:pt x="741680" y="102870"/>
                    <a:pt x="749300" y="114300"/>
                  </a:cubicBezTo>
                  <a:cubicBezTo>
                    <a:pt x="756920" y="125730"/>
                    <a:pt x="762000" y="143510"/>
                    <a:pt x="759460" y="156210"/>
                  </a:cubicBezTo>
                  <a:cubicBezTo>
                    <a:pt x="758190" y="170180"/>
                    <a:pt x="754380" y="179070"/>
                    <a:pt x="739140" y="194310"/>
                  </a:cubicBezTo>
                  <a:cubicBezTo>
                    <a:pt x="681990" y="255270"/>
                    <a:pt x="280670" y="485140"/>
                    <a:pt x="214630" y="513080"/>
                  </a:cubicBezTo>
                  <a:cubicBezTo>
                    <a:pt x="199390" y="519430"/>
                    <a:pt x="195580" y="520700"/>
                    <a:pt x="185420" y="520700"/>
                  </a:cubicBezTo>
                  <a:cubicBezTo>
                    <a:pt x="172720" y="520700"/>
                    <a:pt x="154940" y="515620"/>
                    <a:pt x="144780" y="505460"/>
                  </a:cubicBezTo>
                  <a:cubicBezTo>
                    <a:pt x="133350" y="495300"/>
                    <a:pt x="121920" y="469900"/>
                    <a:pt x="123190" y="453390"/>
                  </a:cubicBezTo>
                  <a:cubicBezTo>
                    <a:pt x="125730" y="436880"/>
                    <a:pt x="134620" y="426720"/>
                    <a:pt x="154940" y="406400"/>
                  </a:cubicBezTo>
                  <a:cubicBezTo>
                    <a:pt x="227330" y="334010"/>
                    <a:pt x="661670" y="46990"/>
                    <a:pt x="748030" y="20320"/>
                  </a:cubicBezTo>
                  <a:cubicBezTo>
                    <a:pt x="769620" y="12700"/>
                    <a:pt x="778510" y="13970"/>
                    <a:pt x="791210" y="19050"/>
                  </a:cubicBezTo>
                  <a:cubicBezTo>
                    <a:pt x="803910" y="22860"/>
                    <a:pt x="817880" y="34290"/>
                    <a:pt x="824230" y="45720"/>
                  </a:cubicBezTo>
                  <a:cubicBezTo>
                    <a:pt x="831850" y="58420"/>
                    <a:pt x="834390" y="76200"/>
                    <a:pt x="830580" y="88900"/>
                  </a:cubicBezTo>
                  <a:cubicBezTo>
                    <a:pt x="828040" y="102870"/>
                    <a:pt x="821690" y="111760"/>
                    <a:pt x="807720" y="125730"/>
                  </a:cubicBezTo>
                  <a:cubicBezTo>
                    <a:pt x="774700" y="158750"/>
                    <a:pt x="692150" y="208280"/>
                    <a:pt x="610870" y="259080"/>
                  </a:cubicBezTo>
                  <a:cubicBezTo>
                    <a:pt x="486410" y="336550"/>
                    <a:pt x="214630" y="490220"/>
                    <a:pt x="128270" y="532130"/>
                  </a:cubicBezTo>
                  <a:cubicBezTo>
                    <a:pt x="97790" y="547370"/>
                    <a:pt x="83820" y="557530"/>
                    <a:pt x="64770" y="558800"/>
                  </a:cubicBezTo>
                  <a:cubicBezTo>
                    <a:pt x="50800" y="558800"/>
                    <a:pt x="34290" y="553720"/>
                    <a:pt x="24130" y="544830"/>
                  </a:cubicBezTo>
                  <a:cubicBezTo>
                    <a:pt x="13970" y="537210"/>
                    <a:pt x="5080" y="520700"/>
                    <a:pt x="2540" y="508000"/>
                  </a:cubicBezTo>
                  <a:cubicBezTo>
                    <a:pt x="0" y="494030"/>
                    <a:pt x="2540" y="480060"/>
                    <a:pt x="11430" y="464820"/>
                  </a:cubicBezTo>
                  <a:cubicBezTo>
                    <a:pt x="25400" y="439420"/>
                    <a:pt x="62230" y="412750"/>
                    <a:pt x="105410" y="381000"/>
                  </a:cubicBezTo>
                  <a:cubicBezTo>
                    <a:pt x="182880" y="322580"/>
                    <a:pt x="342900" y="229870"/>
                    <a:pt x="449580" y="168910"/>
                  </a:cubicBezTo>
                  <a:cubicBezTo>
                    <a:pt x="539750" y="118110"/>
                    <a:pt x="640080" y="64770"/>
                    <a:pt x="703580" y="35560"/>
                  </a:cubicBezTo>
                  <a:cubicBezTo>
                    <a:pt x="740410" y="19050"/>
                    <a:pt x="763270" y="0"/>
                    <a:pt x="791210" y="0"/>
                  </a:cubicBezTo>
                  <a:cubicBezTo>
                    <a:pt x="819150" y="0"/>
                    <a:pt x="858520" y="13970"/>
                    <a:pt x="872490" y="33020"/>
                  </a:cubicBezTo>
                  <a:cubicBezTo>
                    <a:pt x="885190" y="52070"/>
                    <a:pt x="883920" y="88900"/>
                    <a:pt x="875030" y="114300"/>
                  </a:cubicBezTo>
                  <a:cubicBezTo>
                    <a:pt x="862330" y="144780"/>
                    <a:pt x="835660" y="162560"/>
                    <a:pt x="795020" y="200660"/>
                  </a:cubicBezTo>
                  <a:cubicBezTo>
                    <a:pt x="690880" y="299720"/>
                    <a:pt x="289560" y="615950"/>
                    <a:pt x="199390" y="680720"/>
                  </a:cubicBezTo>
                  <a:cubicBezTo>
                    <a:pt x="175260" y="698500"/>
                    <a:pt x="168910" y="708660"/>
                    <a:pt x="151130" y="712470"/>
                  </a:cubicBezTo>
                  <a:cubicBezTo>
                    <a:pt x="134620" y="716280"/>
                    <a:pt x="110490" y="711200"/>
                    <a:pt x="97790" y="702310"/>
                  </a:cubicBezTo>
                  <a:cubicBezTo>
                    <a:pt x="87630" y="695960"/>
                    <a:pt x="80010" y="684530"/>
                    <a:pt x="78740" y="671830"/>
                  </a:cubicBezTo>
                  <a:cubicBezTo>
                    <a:pt x="76200" y="657860"/>
                    <a:pt x="80010" y="631190"/>
                    <a:pt x="91440" y="619760"/>
                  </a:cubicBezTo>
                  <a:cubicBezTo>
                    <a:pt x="101600" y="608330"/>
                    <a:pt x="127000" y="600710"/>
                    <a:pt x="140970" y="600710"/>
                  </a:cubicBezTo>
                  <a:cubicBezTo>
                    <a:pt x="153670" y="601980"/>
                    <a:pt x="166370" y="608330"/>
                    <a:pt x="173990" y="617220"/>
                  </a:cubicBezTo>
                  <a:cubicBezTo>
                    <a:pt x="184150" y="628650"/>
                    <a:pt x="191770" y="654050"/>
                    <a:pt x="190500" y="668020"/>
                  </a:cubicBezTo>
                  <a:cubicBezTo>
                    <a:pt x="189230" y="680720"/>
                    <a:pt x="181610" y="692150"/>
                    <a:pt x="172720" y="699770"/>
                  </a:cubicBezTo>
                  <a:cubicBezTo>
                    <a:pt x="163830" y="708660"/>
                    <a:pt x="149860" y="713740"/>
                    <a:pt x="138430" y="715010"/>
                  </a:cubicBezTo>
                  <a:cubicBezTo>
                    <a:pt x="127000" y="716280"/>
                    <a:pt x="113030" y="713740"/>
                    <a:pt x="102870" y="706120"/>
                  </a:cubicBezTo>
                  <a:cubicBezTo>
                    <a:pt x="91440" y="697230"/>
                    <a:pt x="78740" y="674370"/>
                    <a:pt x="76200" y="660400"/>
                  </a:cubicBezTo>
                  <a:cubicBezTo>
                    <a:pt x="74930" y="647700"/>
                    <a:pt x="76200" y="641350"/>
                    <a:pt x="87630" y="624840"/>
                  </a:cubicBezTo>
                  <a:cubicBezTo>
                    <a:pt x="139700" y="544830"/>
                    <a:pt x="660400" y="59690"/>
                    <a:pt x="767080" y="60960"/>
                  </a:cubicBezTo>
                  <a:cubicBezTo>
                    <a:pt x="798830" y="60960"/>
                    <a:pt x="831850" y="93980"/>
                    <a:pt x="829310" y="115570"/>
                  </a:cubicBezTo>
                  <a:cubicBezTo>
                    <a:pt x="824230" y="157480"/>
                    <a:pt x="618490" y="215900"/>
                    <a:pt x="511810" y="274320"/>
                  </a:cubicBezTo>
                  <a:cubicBezTo>
                    <a:pt x="401320" y="335280"/>
                    <a:pt x="257810" y="424180"/>
                    <a:pt x="180340" y="477520"/>
                  </a:cubicBezTo>
                  <a:cubicBezTo>
                    <a:pt x="135890" y="508000"/>
                    <a:pt x="107950" y="548640"/>
                    <a:pt x="80010" y="556260"/>
                  </a:cubicBezTo>
                  <a:cubicBezTo>
                    <a:pt x="63500" y="561340"/>
                    <a:pt x="48260" y="558800"/>
                    <a:pt x="36830" y="552450"/>
                  </a:cubicBezTo>
                  <a:cubicBezTo>
                    <a:pt x="24130" y="547370"/>
                    <a:pt x="11430" y="534670"/>
                    <a:pt x="6350" y="521970"/>
                  </a:cubicBezTo>
                  <a:cubicBezTo>
                    <a:pt x="1270" y="509270"/>
                    <a:pt x="0" y="491490"/>
                    <a:pt x="5080" y="478790"/>
                  </a:cubicBezTo>
                  <a:cubicBezTo>
                    <a:pt x="8890" y="466090"/>
                    <a:pt x="15240" y="459740"/>
                    <a:pt x="31750" y="444500"/>
                  </a:cubicBezTo>
                  <a:cubicBezTo>
                    <a:pt x="95250" y="391160"/>
                    <a:pt x="415290" y="236220"/>
                    <a:pt x="546100" y="156210"/>
                  </a:cubicBezTo>
                  <a:cubicBezTo>
                    <a:pt x="629920" y="104140"/>
                    <a:pt x="709930" y="34290"/>
                    <a:pt x="748030" y="20320"/>
                  </a:cubicBezTo>
                  <a:cubicBezTo>
                    <a:pt x="760730" y="15240"/>
                    <a:pt x="767080" y="13970"/>
                    <a:pt x="777240" y="15240"/>
                  </a:cubicBezTo>
                  <a:cubicBezTo>
                    <a:pt x="788670" y="17780"/>
                    <a:pt x="806450" y="24130"/>
                    <a:pt x="815340" y="34290"/>
                  </a:cubicBezTo>
                  <a:cubicBezTo>
                    <a:pt x="825500" y="44450"/>
                    <a:pt x="831850" y="62230"/>
                    <a:pt x="831850" y="74930"/>
                  </a:cubicBezTo>
                  <a:cubicBezTo>
                    <a:pt x="833120" y="85090"/>
                    <a:pt x="833120" y="91440"/>
                    <a:pt x="826770" y="102870"/>
                  </a:cubicBezTo>
                  <a:cubicBezTo>
                    <a:pt x="807720" y="133350"/>
                    <a:pt x="734060" y="179070"/>
                    <a:pt x="665480" y="227330"/>
                  </a:cubicBezTo>
                  <a:cubicBezTo>
                    <a:pt x="553720" y="306070"/>
                    <a:pt x="294640" y="488950"/>
                    <a:pt x="214630" y="513080"/>
                  </a:cubicBezTo>
                  <a:cubicBezTo>
                    <a:pt x="187960" y="520700"/>
                    <a:pt x="171450" y="520700"/>
                    <a:pt x="157480" y="514350"/>
                  </a:cubicBezTo>
                  <a:cubicBezTo>
                    <a:pt x="144780" y="509270"/>
                    <a:pt x="133350" y="494030"/>
                    <a:pt x="128270" y="482600"/>
                  </a:cubicBezTo>
                  <a:cubicBezTo>
                    <a:pt x="123190" y="473710"/>
                    <a:pt x="121920" y="463550"/>
                    <a:pt x="123190" y="453390"/>
                  </a:cubicBezTo>
                  <a:cubicBezTo>
                    <a:pt x="127000" y="439420"/>
                    <a:pt x="134620" y="425450"/>
                    <a:pt x="154940" y="406400"/>
                  </a:cubicBezTo>
                  <a:cubicBezTo>
                    <a:pt x="220980" y="341630"/>
                    <a:pt x="593090" y="120650"/>
                    <a:pt x="671830" y="93980"/>
                  </a:cubicBezTo>
                  <a:cubicBezTo>
                    <a:pt x="692150" y="87630"/>
                    <a:pt x="701040" y="86360"/>
                    <a:pt x="713740" y="88900"/>
                  </a:cubicBezTo>
                  <a:cubicBezTo>
                    <a:pt x="727710" y="92710"/>
                    <a:pt x="741680" y="102870"/>
                    <a:pt x="749300" y="114300"/>
                  </a:cubicBezTo>
                  <a:cubicBezTo>
                    <a:pt x="756920" y="125730"/>
                    <a:pt x="762000" y="143510"/>
                    <a:pt x="759460" y="156210"/>
                  </a:cubicBezTo>
                  <a:cubicBezTo>
                    <a:pt x="758190" y="170180"/>
                    <a:pt x="754380" y="179070"/>
                    <a:pt x="739140" y="194310"/>
                  </a:cubicBezTo>
                  <a:cubicBezTo>
                    <a:pt x="692150" y="247650"/>
                    <a:pt x="449580" y="377190"/>
                    <a:pt x="347980" y="453390"/>
                  </a:cubicBezTo>
                  <a:cubicBezTo>
                    <a:pt x="278130" y="504190"/>
                    <a:pt x="217170" y="575310"/>
                    <a:pt x="177800" y="591820"/>
                  </a:cubicBezTo>
                  <a:cubicBezTo>
                    <a:pt x="160020" y="599440"/>
                    <a:pt x="147320" y="599440"/>
                    <a:pt x="134620" y="596900"/>
                  </a:cubicBezTo>
                  <a:cubicBezTo>
                    <a:pt x="121920" y="593090"/>
                    <a:pt x="106680" y="582930"/>
                    <a:pt x="99060" y="571500"/>
                  </a:cubicBezTo>
                  <a:cubicBezTo>
                    <a:pt x="91440" y="560070"/>
                    <a:pt x="87630" y="542290"/>
                    <a:pt x="88900" y="529590"/>
                  </a:cubicBezTo>
                  <a:cubicBezTo>
                    <a:pt x="91440" y="515620"/>
                    <a:pt x="95250" y="508000"/>
                    <a:pt x="110490" y="491490"/>
                  </a:cubicBezTo>
                  <a:cubicBezTo>
                    <a:pt x="175260" y="419100"/>
                    <a:pt x="681990" y="77470"/>
                    <a:pt x="773430" y="41910"/>
                  </a:cubicBezTo>
                  <a:cubicBezTo>
                    <a:pt x="795020" y="33020"/>
                    <a:pt x="803910" y="33020"/>
                    <a:pt x="816610" y="34290"/>
                  </a:cubicBezTo>
                  <a:cubicBezTo>
                    <a:pt x="826770" y="36830"/>
                    <a:pt x="835660" y="40640"/>
                    <a:pt x="843280" y="46990"/>
                  </a:cubicBezTo>
                  <a:cubicBezTo>
                    <a:pt x="852170" y="55880"/>
                    <a:pt x="862330" y="72390"/>
                    <a:pt x="864870" y="85090"/>
                  </a:cubicBezTo>
                  <a:cubicBezTo>
                    <a:pt x="866140" y="95250"/>
                    <a:pt x="868680" y="102870"/>
                    <a:pt x="862330" y="114300"/>
                  </a:cubicBezTo>
                  <a:cubicBezTo>
                    <a:pt x="844550" y="147320"/>
                    <a:pt x="749300" y="213360"/>
                    <a:pt x="683260" y="259080"/>
                  </a:cubicBezTo>
                  <a:cubicBezTo>
                    <a:pt x="610870" y="309880"/>
                    <a:pt x="524510" y="350520"/>
                    <a:pt x="444500" y="401320"/>
                  </a:cubicBezTo>
                  <a:cubicBezTo>
                    <a:pt x="361950" y="454660"/>
                    <a:pt x="251460" y="581660"/>
                    <a:pt x="198120" y="574040"/>
                  </a:cubicBezTo>
                  <a:cubicBezTo>
                    <a:pt x="167640" y="568960"/>
                    <a:pt x="129540" y="525780"/>
                    <a:pt x="135890" y="492760"/>
                  </a:cubicBezTo>
                  <a:cubicBezTo>
                    <a:pt x="153670" y="405130"/>
                    <a:pt x="721360" y="137160"/>
                    <a:pt x="798830" y="109220"/>
                  </a:cubicBezTo>
                  <a:cubicBezTo>
                    <a:pt x="812800" y="102870"/>
                    <a:pt x="816610" y="101600"/>
                    <a:pt x="826770" y="102870"/>
                  </a:cubicBezTo>
                  <a:cubicBezTo>
                    <a:pt x="839470" y="105410"/>
                    <a:pt x="857250" y="111760"/>
                    <a:pt x="866140" y="120650"/>
                  </a:cubicBezTo>
                  <a:cubicBezTo>
                    <a:pt x="876300" y="130810"/>
                    <a:pt x="883920" y="147320"/>
                    <a:pt x="883920" y="160020"/>
                  </a:cubicBezTo>
                  <a:cubicBezTo>
                    <a:pt x="885190" y="173990"/>
                    <a:pt x="883920" y="185420"/>
                    <a:pt x="871220" y="201930"/>
                  </a:cubicBezTo>
                  <a:cubicBezTo>
                    <a:pt x="830580" y="256540"/>
                    <a:pt x="608330" y="372110"/>
                    <a:pt x="482600" y="458470"/>
                  </a:cubicBezTo>
                  <a:cubicBezTo>
                    <a:pt x="363220" y="541020"/>
                    <a:pt x="190500" y="687070"/>
                    <a:pt x="137160" y="709930"/>
                  </a:cubicBezTo>
                  <a:cubicBezTo>
                    <a:pt x="123190" y="715010"/>
                    <a:pt x="119380" y="715010"/>
                    <a:pt x="109220" y="713740"/>
                  </a:cubicBezTo>
                  <a:cubicBezTo>
                    <a:pt x="96520" y="712470"/>
                    <a:pt x="78740" y="704850"/>
                    <a:pt x="69850" y="694690"/>
                  </a:cubicBezTo>
                  <a:cubicBezTo>
                    <a:pt x="59690" y="685800"/>
                    <a:pt x="52070" y="669290"/>
                    <a:pt x="53340" y="655320"/>
                  </a:cubicBezTo>
                  <a:cubicBezTo>
                    <a:pt x="53340" y="638810"/>
                    <a:pt x="59690" y="622300"/>
                    <a:pt x="77470" y="604520"/>
                  </a:cubicBezTo>
                  <a:cubicBezTo>
                    <a:pt x="114300" y="563880"/>
                    <a:pt x="238760" y="514350"/>
                    <a:pt x="320040" y="462280"/>
                  </a:cubicBezTo>
                  <a:cubicBezTo>
                    <a:pt x="406400" y="406400"/>
                    <a:pt x="485140" y="339090"/>
                    <a:pt x="579120" y="278130"/>
                  </a:cubicBezTo>
                  <a:cubicBezTo>
                    <a:pt x="684530" y="210820"/>
                    <a:pt x="859790" y="97790"/>
                    <a:pt x="927100" y="81280"/>
                  </a:cubicBezTo>
                  <a:cubicBezTo>
                    <a:pt x="953770" y="74930"/>
                    <a:pt x="970280" y="76200"/>
                    <a:pt x="984250" y="83820"/>
                  </a:cubicBezTo>
                  <a:cubicBezTo>
                    <a:pt x="998220" y="92710"/>
                    <a:pt x="1012190" y="116840"/>
                    <a:pt x="1013460" y="133350"/>
                  </a:cubicBezTo>
                  <a:cubicBezTo>
                    <a:pt x="1016000" y="147320"/>
                    <a:pt x="1010920" y="160020"/>
                    <a:pt x="1002030" y="173990"/>
                  </a:cubicBezTo>
                  <a:cubicBezTo>
                    <a:pt x="988060" y="194310"/>
                    <a:pt x="965200" y="207010"/>
                    <a:pt x="924560" y="236220"/>
                  </a:cubicBezTo>
                  <a:cubicBezTo>
                    <a:pt x="806450" y="321310"/>
                    <a:pt x="295910" y="679450"/>
                    <a:pt x="186690" y="709930"/>
                  </a:cubicBezTo>
                  <a:cubicBezTo>
                    <a:pt x="158750" y="717550"/>
                    <a:pt x="144780" y="716280"/>
                    <a:pt x="130810" y="708660"/>
                  </a:cubicBezTo>
                  <a:cubicBezTo>
                    <a:pt x="115570" y="699770"/>
                    <a:pt x="100330" y="676910"/>
                    <a:pt x="99060" y="660400"/>
                  </a:cubicBezTo>
                  <a:cubicBezTo>
                    <a:pt x="97790" y="643890"/>
                    <a:pt x="105410" y="624840"/>
                    <a:pt x="120650" y="608330"/>
                  </a:cubicBezTo>
                  <a:cubicBezTo>
                    <a:pt x="149860" y="576580"/>
                    <a:pt x="226060" y="553720"/>
                    <a:pt x="290830" y="514350"/>
                  </a:cubicBezTo>
                  <a:cubicBezTo>
                    <a:pt x="384810" y="458470"/>
                    <a:pt x="529590" y="350520"/>
                    <a:pt x="624840" y="294640"/>
                  </a:cubicBezTo>
                  <a:cubicBezTo>
                    <a:pt x="692150" y="254000"/>
                    <a:pt x="750570" y="222250"/>
                    <a:pt x="802640" y="201930"/>
                  </a:cubicBezTo>
                  <a:cubicBezTo>
                    <a:pt x="839470" y="186690"/>
                    <a:pt x="876300" y="175260"/>
                    <a:pt x="902970" y="172720"/>
                  </a:cubicBezTo>
                  <a:cubicBezTo>
                    <a:pt x="920750" y="171450"/>
                    <a:pt x="934720" y="172720"/>
                    <a:pt x="946150" y="179070"/>
                  </a:cubicBezTo>
                  <a:cubicBezTo>
                    <a:pt x="957580" y="185420"/>
                    <a:pt x="970280" y="199390"/>
                    <a:pt x="974090" y="212090"/>
                  </a:cubicBezTo>
                  <a:cubicBezTo>
                    <a:pt x="977900" y="227330"/>
                    <a:pt x="980440" y="245110"/>
                    <a:pt x="965200" y="267970"/>
                  </a:cubicBezTo>
                  <a:cubicBezTo>
                    <a:pt x="913130" y="350520"/>
                    <a:pt x="496570" y="589280"/>
                    <a:pt x="350520" y="676910"/>
                  </a:cubicBezTo>
                  <a:cubicBezTo>
                    <a:pt x="273050" y="723900"/>
                    <a:pt x="209550" y="764540"/>
                    <a:pt x="168910" y="777240"/>
                  </a:cubicBezTo>
                  <a:cubicBezTo>
                    <a:pt x="151130" y="783590"/>
                    <a:pt x="138430" y="783590"/>
                    <a:pt x="125730" y="781050"/>
                  </a:cubicBezTo>
                  <a:cubicBezTo>
                    <a:pt x="115570" y="778510"/>
                    <a:pt x="107950" y="773430"/>
                    <a:pt x="100330" y="765810"/>
                  </a:cubicBezTo>
                  <a:cubicBezTo>
                    <a:pt x="92710" y="756920"/>
                    <a:pt x="82550" y="741680"/>
                    <a:pt x="82550" y="727710"/>
                  </a:cubicBezTo>
                  <a:cubicBezTo>
                    <a:pt x="81280" y="711200"/>
                    <a:pt x="88900" y="692150"/>
                    <a:pt x="104140" y="674370"/>
                  </a:cubicBezTo>
                  <a:cubicBezTo>
                    <a:pt x="133350" y="643890"/>
                    <a:pt x="203200" y="626110"/>
                    <a:pt x="275590" y="585470"/>
                  </a:cubicBezTo>
                  <a:cubicBezTo>
                    <a:pt x="406400" y="511810"/>
                    <a:pt x="698500" y="314960"/>
                    <a:pt x="820420" y="252730"/>
                  </a:cubicBezTo>
                  <a:cubicBezTo>
                    <a:pt x="878840" y="223520"/>
                    <a:pt x="922020" y="205740"/>
                    <a:pt x="953770" y="198120"/>
                  </a:cubicBezTo>
                  <a:cubicBezTo>
                    <a:pt x="972820" y="193040"/>
                    <a:pt x="984250" y="189230"/>
                    <a:pt x="996950" y="194310"/>
                  </a:cubicBezTo>
                  <a:cubicBezTo>
                    <a:pt x="1012190" y="199390"/>
                    <a:pt x="1032510" y="218440"/>
                    <a:pt x="1037590" y="233680"/>
                  </a:cubicBezTo>
                  <a:cubicBezTo>
                    <a:pt x="1043940" y="250190"/>
                    <a:pt x="1043940" y="266700"/>
                    <a:pt x="1028700" y="289560"/>
                  </a:cubicBezTo>
                  <a:cubicBezTo>
                    <a:pt x="961390" y="394970"/>
                    <a:pt x="199390" y="944880"/>
                    <a:pt x="123190" y="906780"/>
                  </a:cubicBezTo>
                  <a:cubicBezTo>
                    <a:pt x="99060" y="894080"/>
                    <a:pt x="97790" y="836930"/>
                    <a:pt x="120650" y="795020"/>
                  </a:cubicBezTo>
                  <a:cubicBezTo>
                    <a:pt x="182880" y="676910"/>
                    <a:pt x="704850" y="410210"/>
                    <a:pt x="861060" y="328930"/>
                  </a:cubicBezTo>
                  <a:cubicBezTo>
                    <a:pt x="929640" y="292100"/>
                    <a:pt x="984250" y="269240"/>
                    <a:pt x="1016000" y="262890"/>
                  </a:cubicBezTo>
                  <a:cubicBezTo>
                    <a:pt x="1028700" y="260350"/>
                    <a:pt x="1035050" y="260350"/>
                    <a:pt x="1045210" y="264160"/>
                  </a:cubicBezTo>
                  <a:cubicBezTo>
                    <a:pt x="1057910" y="269240"/>
                    <a:pt x="1080770" y="285750"/>
                    <a:pt x="1087120" y="300990"/>
                  </a:cubicBezTo>
                  <a:cubicBezTo>
                    <a:pt x="1092200" y="317500"/>
                    <a:pt x="1092200" y="335280"/>
                    <a:pt x="1079500" y="358140"/>
                  </a:cubicBezTo>
                  <a:cubicBezTo>
                    <a:pt x="1046480" y="415290"/>
                    <a:pt x="882650" y="514350"/>
                    <a:pt x="758190" y="599440"/>
                  </a:cubicBezTo>
                  <a:cubicBezTo>
                    <a:pt x="600710" y="709930"/>
                    <a:pt x="283210" y="918210"/>
                    <a:pt x="203200" y="955040"/>
                  </a:cubicBezTo>
                  <a:cubicBezTo>
                    <a:pt x="181610" y="963930"/>
                    <a:pt x="173990" y="967740"/>
                    <a:pt x="161290" y="966470"/>
                  </a:cubicBezTo>
                  <a:cubicBezTo>
                    <a:pt x="151130" y="966470"/>
                    <a:pt x="142240" y="963930"/>
                    <a:pt x="133350" y="957580"/>
                  </a:cubicBezTo>
                  <a:cubicBezTo>
                    <a:pt x="123190" y="949960"/>
                    <a:pt x="111760" y="935990"/>
                    <a:pt x="107950" y="923290"/>
                  </a:cubicBezTo>
                  <a:cubicBezTo>
                    <a:pt x="104140" y="910590"/>
                    <a:pt x="106680" y="891540"/>
                    <a:pt x="111760" y="880110"/>
                  </a:cubicBezTo>
                  <a:cubicBezTo>
                    <a:pt x="115570" y="871220"/>
                    <a:pt x="118110" y="868680"/>
                    <a:pt x="129540" y="857250"/>
                  </a:cubicBezTo>
                  <a:cubicBezTo>
                    <a:pt x="200660" y="793750"/>
                    <a:pt x="748030" y="443230"/>
                    <a:pt x="953770" y="316230"/>
                  </a:cubicBezTo>
                  <a:cubicBezTo>
                    <a:pt x="1075690" y="242570"/>
                    <a:pt x="1192530" y="167640"/>
                    <a:pt x="1247140" y="148590"/>
                  </a:cubicBezTo>
                  <a:cubicBezTo>
                    <a:pt x="1267460" y="142240"/>
                    <a:pt x="1276350" y="139700"/>
                    <a:pt x="1290320" y="142240"/>
                  </a:cubicBezTo>
                  <a:cubicBezTo>
                    <a:pt x="1303020" y="146050"/>
                    <a:pt x="1318260" y="156210"/>
                    <a:pt x="1325880" y="166370"/>
                  </a:cubicBezTo>
                  <a:cubicBezTo>
                    <a:pt x="1333500" y="177800"/>
                    <a:pt x="1338580" y="194310"/>
                    <a:pt x="1337310" y="208280"/>
                  </a:cubicBezTo>
                  <a:cubicBezTo>
                    <a:pt x="1336040" y="220980"/>
                    <a:pt x="1332230" y="231140"/>
                    <a:pt x="1318260" y="246380"/>
                  </a:cubicBezTo>
                  <a:cubicBezTo>
                    <a:pt x="1268730" y="299720"/>
                    <a:pt x="1029970" y="407670"/>
                    <a:pt x="881380" y="499110"/>
                  </a:cubicBezTo>
                  <a:cubicBezTo>
                    <a:pt x="721360" y="598170"/>
                    <a:pt x="505460" y="736600"/>
                    <a:pt x="389890" y="824230"/>
                  </a:cubicBezTo>
                  <a:cubicBezTo>
                    <a:pt x="322580" y="876300"/>
                    <a:pt x="270510" y="946150"/>
                    <a:pt x="238760" y="958850"/>
                  </a:cubicBezTo>
                  <a:cubicBezTo>
                    <a:pt x="226060" y="963930"/>
                    <a:pt x="218440" y="962660"/>
                    <a:pt x="209550" y="961390"/>
                  </a:cubicBezTo>
                  <a:cubicBezTo>
                    <a:pt x="200660" y="958850"/>
                    <a:pt x="190500" y="956310"/>
                    <a:pt x="182880" y="948690"/>
                  </a:cubicBezTo>
                  <a:cubicBezTo>
                    <a:pt x="173990" y="941070"/>
                    <a:pt x="163830" y="924560"/>
                    <a:pt x="160020" y="913130"/>
                  </a:cubicBezTo>
                  <a:cubicBezTo>
                    <a:pt x="158750" y="902970"/>
                    <a:pt x="158750" y="892810"/>
                    <a:pt x="162560" y="883920"/>
                  </a:cubicBezTo>
                  <a:cubicBezTo>
                    <a:pt x="166370" y="872490"/>
                    <a:pt x="170180" y="864870"/>
                    <a:pt x="189230" y="849630"/>
                  </a:cubicBezTo>
                  <a:cubicBezTo>
                    <a:pt x="289560" y="767080"/>
                    <a:pt x="1143000" y="372110"/>
                    <a:pt x="1370330" y="270510"/>
                  </a:cubicBezTo>
                  <a:cubicBezTo>
                    <a:pt x="1460500" y="229870"/>
                    <a:pt x="1502410" y="210820"/>
                    <a:pt x="1562100" y="191770"/>
                  </a:cubicBezTo>
                  <a:cubicBezTo>
                    <a:pt x="1611630" y="173990"/>
                    <a:pt x="1671320" y="154940"/>
                    <a:pt x="1704340" y="154940"/>
                  </a:cubicBezTo>
                  <a:cubicBezTo>
                    <a:pt x="1722120" y="154940"/>
                    <a:pt x="1734820" y="158750"/>
                    <a:pt x="1746250" y="165100"/>
                  </a:cubicBezTo>
                  <a:cubicBezTo>
                    <a:pt x="1755140" y="170180"/>
                    <a:pt x="1761490" y="176530"/>
                    <a:pt x="1765300" y="186690"/>
                  </a:cubicBezTo>
                  <a:cubicBezTo>
                    <a:pt x="1770380" y="200660"/>
                    <a:pt x="1774190" y="226060"/>
                    <a:pt x="1765300" y="242570"/>
                  </a:cubicBezTo>
                  <a:cubicBezTo>
                    <a:pt x="1752600" y="266700"/>
                    <a:pt x="1717040" y="283210"/>
                    <a:pt x="1677670" y="307340"/>
                  </a:cubicBezTo>
                  <a:cubicBezTo>
                    <a:pt x="1607820" y="351790"/>
                    <a:pt x="1480820" y="403860"/>
                    <a:pt x="1367790" y="466090"/>
                  </a:cubicBezTo>
                  <a:cubicBezTo>
                    <a:pt x="1228090" y="541020"/>
                    <a:pt x="1051560" y="643890"/>
                    <a:pt x="905510" y="732790"/>
                  </a:cubicBezTo>
                  <a:cubicBezTo>
                    <a:pt x="769620" y="815340"/>
                    <a:pt x="574040" y="967740"/>
                    <a:pt x="518160" y="980440"/>
                  </a:cubicBezTo>
                  <a:cubicBezTo>
                    <a:pt x="502920" y="982980"/>
                    <a:pt x="497840" y="980440"/>
                    <a:pt x="488950" y="975360"/>
                  </a:cubicBezTo>
                  <a:cubicBezTo>
                    <a:pt x="477520" y="970280"/>
                    <a:pt x="463550" y="956310"/>
                    <a:pt x="457200" y="946150"/>
                  </a:cubicBezTo>
                  <a:cubicBezTo>
                    <a:pt x="452120" y="937260"/>
                    <a:pt x="450850" y="927100"/>
                    <a:pt x="450850" y="916940"/>
                  </a:cubicBezTo>
                  <a:cubicBezTo>
                    <a:pt x="452120" y="905510"/>
                    <a:pt x="454660" y="894080"/>
                    <a:pt x="467360" y="877570"/>
                  </a:cubicBezTo>
                  <a:cubicBezTo>
                    <a:pt x="506730" y="829310"/>
                    <a:pt x="655320" y="744220"/>
                    <a:pt x="784860" y="661670"/>
                  </a:cubicBezTo>
                  <a:cubicBezTo>
                    <a:pt x="981710" y="535940"/>
                    <a:pt x="1443990" y="231140"/>
                    <a:pt x="1543050" y="207010"/>
                  </a:cubicBezTo>
                  <a:cubicBezTo>
                    <a:pt x="1564640" y="201930"/>
                    <a:pt x="1574800" y="205740"/>
                    <a:pt x="1586230" y="209550"/>
                  </a:cubicBezTo>
                  <a:cubicBezTo>
                    <a:pt x="1595120" y="213360"/>
                    <a:pt x="1602740" y="219710"/>
                    <a:pt x="1609090" y="227330"/>
                  </a:cubicBezTo>
                  <a:cubicBezTo>
                    <a:pt x="1615440" y="237490"/>
                    <a:pt x="1621790" y="255270"/>
                    <a:pt x="1621790" y="269240"/>
                  </a:cubicBezTo>
                  <a:cubicBezTo>
                    <a:pt x="1620520" y="281940"/>
                    <a:pt x="1617980" y="293370"/>
                    <a:pt x="1602740" y="307340"/>
                  </a:cubicBezTo>
                  <a:cubicBezTo>
                    <a:pt x="1560830" y="350520"/>
                    <a:pt x="1393190" y="394970"/>
                    <a:pt x="1248410" y="466090"/>
                  </a:cubicBezTo>
                  <a:cubicBezTo>
                    <a:pt x="1016000" y="580390"/>
                    <a:pt x="450850" y="944880"/>
                    <a:pt x="345440" y="948690"/>
                  </a:cubicBezTo>
                  <a:cubicBezTo>
                    <a:pt x="323850" y="949960"/>
                    <a:pt x="314960" y="942340"/>
                    <a:pt x="306070" y="932180"/>
                  </a:cubicBezTo>
                  <a:cubicBezTo>
                    <a:pt x="295910" y="919480"/>
                    <a:pt x="288290" y="892810"/>
                    <a:pt x="288290" y="877570"/>
                  </a:cubicBezTo>
                  <a:cubicBezTo>
                    <a:pt x="289560" y="867410"/>
                    <a:pt x="293370" y="859790"/>
                    <a:pt x="300990" y="850900"/>
                  </a:cubicBezTo>
                  <a:cubicBezTo>
                    <a:pt x="312420" y="834390"/>
                    <a:pt x="330200" y="822960"/>
                    <a:pt x="365760" y="796290"/>
                  </a:cubicBezTo>
                  <a:cubicBezTo>
                    <a:pt x="485140" y="709930"/>
                    <a:pt x="972820" y="398780"/>
                    <a:pt x="1191260" y="278130"/>
                  </a:cubicBezTo>
                  <a:cubicBezTo>
                    <a:pt x="1328420" y="201930"/>
                    <a:pt x="1477010" y="115570"/>
                    <a:pt x="1536700" y="111760"/>
                  </a:cubicBezTo>
                  <a:cubicBezTo>
                    <a:pt x="1557020" y="109220"/>
                    <a:pt x="1567180" y="115570"/>
                    <a:pt x="1578610" y="124460"/>
                  </a:cubicBezTo>
                  <a:cubicBezTo>
                    <a:pt x="1588770" y="132080"/>
                    <a:pt x="1598930" y="147320"/>
                    <a:pt x="1601470" y="161290"/>
                  </a:cubicBezTo>
                  <a:cubicBezTo>
                    <a:pt x="1602740" y="173990"/>
                    <a:pt x="1598930" y="193040"/>
                    <a:pt x="1592580" y="203200"/>
                  </a:cubicBezTo>
                  <a:cubicBezTo>
                    <a:pt x="1588770" y="213360"/>
                    <a:pt x="1584960" y="214630"/>
                    <a:pt x="1572260" y="224790"/>
                  </a:cubicBezTo>
                  <a:cubicBezTo>
                    <a:pt x="1522730" y="261620"/>
                    <a:pt x="1318260" y="359410"/>
                    <a:pt x="1153160" y="454660"/>
                  </a:cubicBezTo>
                  <a:cubicBezTo>
                    <a:pt x="906780" y="596900"/>
                    <a:pt x="335280" y="985520"/>
                    <a:pt x="242570" y="1005840"/>
                  </a:cubicBezTo>
                  <a:cubicBezTo>
                    <a:pt x="227330" y="1009650"/>
                    <a:pt x="222250" y="1007110"/>
                    <a:pt x="213360" y="1002030"/>
                  </a:cubicBezTo>
                  <a:cubicBezTo>
                    <a:pt x="201930" y="996950"/>
                    <a:pt x="186690" y="985520"/>
                    <a:pt x="180340" y="974090"/>
                  </a:cubicBezTo>
                  <a:cubicBezTo>
                    <a:pt x="173990" y="962660"/>
                    <a:pt x="171450" y="943610"/>
                    <a:pt x="175260" y="930910"/>
                  </a:cubicBezTo>
                  <a:cubicBezTo>
                    <a:pt x="177800" y="918210"/>
                    <a:pt x="184150" y="910590"/>
                    <a:pt x="199390" y="895350"/>
                  </a:cubicBezTo>
                  <a:cubicBezTo>
                    <a:pt x="241300" y="852170"/>
                    <a:pt x="372110" y="767080"/>
                    <a:pt x="485140" y="690880"/>
                  </a:cubicBezTo>
                  <a:cubicBezTo>
                    <a:pt x="645160" y="585470"/>
                    <a:pt x="943610" y="401320"/>
                    <a:pt x="1070610" y="331470"/>
                  </a:cubicBezTo>
                  <a:cubicBezTo>
                    <a:pt x="1130300" y="299720"/>
                    <a:pt x="1156970" y="284480"/>
                    <a:pt x="1202690" y="266700"/>
                  </a:cubicBezTo>
                  <a:cubicBezTo>
                    <a:pt x="1250950" y="247650"/>
                    <a:pt x="1322070" y="219710"/>
                    <a:pt x="1355090" y="222250"/>
                  </a:cubicBezTo>
                  <a:cubicBezTo>
                    <a:pt x="1372870" y="223520"/>
                    <a:pt x="1385570" y="232410"/>
                    <a:pt x="1394460" y="241300"/>
                  </a:cubicBezTo>
                  <a:cubicBezTo>
                    <a:pt x="1402080" y="248920"/>
                    <a:pt x="1405890" y="256540"/>
                    <a:pt x="1408430" y="266700"/>
                  </a:cubicBezTo>
                  <a:cubicBezTo>
                    <a:pt x="1410970" y="279400"/>
                    <a:pt x="1408430" y="298450"/>
                    <a:pt x="1404620" y="309880"/>
                  </a:cubicBezTo>
                  <a:cubicBezTo>
                    <a:pt x="1399540" y="320040"/>
                    <a:pt x="1397000" y="321310"/>
                    <a:pt x="1385570" y="332740"/>
                  </a:cubicBezTo>
                  <a:cubicBezTo>
                    <a:pt x="1324610" y="386080"/>
                    <a:pt x="960120" y="604520"/>
                    <a:pt x="770890" y="734060"/>
                  </a:cubicBezTo>
                  <a:cubicBezTo>
                    <a:pt x="604520" y="847090"/>
                    <a:pt x="381000" y="1032510"/>
                    <a:pt x="307340" y="1064260"/>
                  </a:cubicBezTo>
                  <a:cubicBezTo>
                    <a:pt x="287020" y="1073150"/>
                    <a:pt x="278130" y="1074420"/>
                    <a:pt x="265430" y="1073150"/>
                  </a:cubicBezTo>
                  <a:cubicBezTo>
                    <a:pt x="255270" y="1071880"/>
                    <a:pt x="246380" y="1068070"/>
                    <a:pt x="238760" y="1061720"/>
                  </a:cubicBezTo>
                  <a:cubicBezTo>
                    <a:pt x="228600" y="1054100"/>
                    <a:pt x="217170" y="1038860"/>
                    <a:pt x="215900" y="1024890"/>
                  </a:cubicBezTo>
                  <a:cubicBezTo>
                    <a:pt x="213360" y="1009650"/>
                    <a:pt x="214630" y="991870"/>
                    <a:pt x="231140" y="970280"/>
                  </a:cubicBezTo>
                  <a:cubicBezTo>
                    <a:pt x="284480" y="900430"/>
                    <a:pt x="563880" y="756920"/>
                    <a:pt x="736600" y="654050"/>
                  </a:cubicBezTo>
                  <a:cubicBezTo>
                    <a:pt x="914400" y="549910"/>
                    <a:pt x="1129030" y="431800"/>
                    <a:pt x="1285240" y="351790"/>
                  </a:cubicBezTo>
                  <a:cubicBezTo>
                    <a:pt x="1399540" y="294640"/>
                    <a:pt x="1529080" y="228600"/>
                    <a:pt x="1584960" y="213360"/>
                  </a:cubicBezTo>
                  <a:cubicBezTo>
                    <a:pt x="1604010" y="208280"/>
                    <a:pt x="1614170" y="205740"/>
                    <a:pt x="1626870" y="209550"/>
                  </a:cubicBezTo>
                  <a:cubicBezTo>
                    <a:pt x="1639570" y="213360"/>
                    <a:pt x="1654810" y="224790"/>
                    <a:pt x="1662430" y="234950"/>
                  </a:cubicBezTo>
                  <a:cubicBezTo>
                    <a:pt x="1667510" y="242570"/>
                    <a:pt x="1671320" y="251460"/>
                    <a:pt x="1671320" y="261620"/>
                  </a:cubicBezTo>
                  <a:cubicBezTo>
                    <a:pt x="1672590" y="274320"/>
                    <a:pt x="1673860" y="285750"/>
                    <a:pt x="1659890" y="303530"/>
                  </a:cubicBezTo>
                  <a:cubicBezTo>
                    <a:pt x="1600200" y="382270"/>
                    <a:pt x="1115060" y="609600"/>
                    <a:pt x="897890" y="751840"/>
                  </a:cubicBezTo>
                  <a:cubicBezTo>
                    <a:pt x="726440" y="864870"/>
                    <a:pt x="527050" y="1047750"/>
                    <a:pt x="454660" y="1076960"/>
                  </a:cubicBezTo>
                  <a:cubicBezTo>
                    <a:pt x="435610" y="1085850"/>
                    <a:pt x="425450" y="1085850"/>
                    <a:pt x="412750" y="1083310"/>
                  </a:cubicBezTo>
                  <a:cubicBezTo>
                    <a:pt x="400050" y="1080770"/>
                    <a:pt x="384810" y="1070610"/>
                    <a:pt x="377190" y="1059180"/>
                  </a:cubicBezTo>
                  <a:cubicBezTo>
                    <a:pt x="368300" y="1049020"/>
                    <a:pt x="363220" y="1032510"/>
                    <a:pt x="365760" y="1018540"/>
                  </a:cubicBezTo>
                  <a:cubicBezTo>
                    <a:pt x="368300" y="1002030"/>
                    <a:pt x="374650" y="991870"/>
                    <a:pt x="396240" y="971550"/>
                  </a:cubicBezTo>
                  <a:cubicBezTo>
                    <a:pt x="505460" y="867410"/>
                    <a:pt x="1304290" y="420370"/>
                    <a:pt x="1584960" y="280670"/>
                  </a:cubicBezTo>
                  <a:cubicBezTo>
                    <a:pt x="1732280" y="208280"/>
                    <a:pt x="1865630" y="124460"/>
                    <a:pt x="1932940" y="137160"/>
                  </a:cubicBezTo>
                  <a:cubicBezTo>
                    <a:pt x="1964690" y="142240"/>
                    <a:pt x="1992630" y="173990"/>
                    <a:pt x="1995170" y="195580"/>
                  </a:cubicBezTo>
                  <a:cubicBezTo>
                    <a:pt x="1997710" y="218440"/>
                    <a:pt x="1977390" y="240030"/>
                    <a:pt x="1941830" y="271780"/>
                  </a:cubicBezTo>
                  <a:cubicBezTo>
                    <a:pt x="1808480" y="392430"/>
                    <a:pt x="939800" y="886460"/>
                    <a:pt x="815340" y="925830"/>
                  </a:cubicBezTo>
                  <a:cubicBezTo>
                    <a:pt x="792480" y="932180"/>
                    <a:pt x="784860" y="932180"/>
                    <a:pt x="772160" y="928370"/>
                  </a:cubicBezTo>
                  <a:cubicBezTo>
                    <a:pt x="759460" y="924560"/>
                    <a:pt x="744220" y="914400"/>
                    <a:pt x="737870" y="902970"/>
                  </a:cubicBezTo>
                  <a:cubicBezTo>
                    <a:pt x="730250" y="891540"/>
                    <a:pt x="725170" y="873760"/>
                    <a:pt x="728980" y="859790"/>
                  </a:cubicBezTo>
                  <a:cubicBezTo>
                    <a:pt x="732790" y="844550"/>
                    <a:pt x="740410" y="834390"/>
                    <a:pt x="763270" y="814070"/>
                  </a:cubicBezTo>
                  <a:cubicBezTo>
                    <a:pt x="872490" y="722630"/>
                    <a:pt x="1668780" y="331470"/>
                    <a:pt x="1863090" y="246380"/>
                  </a:cubicBezTo>
                  <a:cubicBezTo>
                    <a:pt x="1930400" y="215900"/>
                    <a:pt x="1962150" y="193040"/>
                    <a:pt x="2002790" y="194310"/>
                  </a:cubicBezTo>
                  <a:cubicBezTo>
                    <a:pt x="2035810" y="194310"/>
                    <a:pt x="2081530" y="209550"/>
                    <a:pt x="2089150" y="229870"/>
                  </a:cubicBezTo>
                  <a:cubicBezTo>
                    <a:pt x="2098040" y="250190"/>
                    <a:pt x="2082800" y="281940"/>
                    <a:pt x="2052320" y="314960"/>
                  </a:cubicBezTo>
                  <a:cubicBezTo>
                    <a:pt x="1948180" y="427990"/>
                    <a:pt x="1352550" y="680720"/>
                    <a:pt x="1103630" y="820420"/>
                  </a:cubicBezTo>
                  <a:cubicBezTo>
                    <a:pt x="939800" y="913130"/>
                    <a:pt x="767080" y="1036320"/>
                    <a:pt x="699770" y="1060450"/>
                  </a:cubicBezTo>
                  <a:cubicBezTo>
                    <a:pt x="678180" y="1068070"/>
                    <a:pt x="669290" y="1070610"/>
                    <a:pt x="656590" y="1066800"/>
                  </a:cubicBezTo>
                  <a:cubicBezTo>
                    <a:pt x="640080" y="1061720"/>
                    <a:pt x="619760" y="1043940"/>
                    <a:pt x="612140" y="1029970"/>
                  </a:cubicBezTo>
                  <a:cubicBezTo>
                    <a:pt x="607060" y="1016000"/>
                    <a:pt x="607060" y="998220"/>
                    <a:pt x="612140" y="985520"/>
                  </a:cubicBezTo>
                  <a:cubicBezTo>
                    <a:pt x="615950" y="972820"/>
                    <a:pt x="621030" y="967740"/>
                    <a:pt x="640080" y="952500"/>
                  </a:cubicBezTo>
                  <a:cubicBezTo>
                    <a:pt x="741680" y="868680"/>
                    <a:pt x="1536700" y="426720"/>
                    <a:pt x="1766570" y="318770"/>
                  </a:cubicBezTo>
                  <a:cubicBezTo>
                    <a:pt x="1861820" y="274320"/>
                    <a:pt x="1934210" y="238760"/>
                    <a:pt x="1976120" y="240030"/>
                  </a:cubicBezTo>
                  <a:cubicBezTo>
                    <a:pt x="1995170" y="240030"/>
                    <a:pt x="2006600" y="247650"/>
                    <a:pt x="2016760" y="256540"/>
                  </a:cubicBezTo>
                  <a:cubicBezTo>
                    <a:pt x="2024380" y="262890"/>
                    <a:pt x="2029460" y="270510"/>
                    <a:pt x="2033270" y="280670"/>
                  </a:cubicBezTo>
                  <a:cubicBezTo>
                    <a:pt x="2035810" y="292100"/>
                    <a:pt x="2035810" y="312420"/>
                    <a:pt x="2032000" y="323850"/>
                  </a:cubicBezTo>
                  <a:cubicBezTo>
                    <a:pt x="2028190" y="334010"/>
                    <a:pt x="2026920" y="336550"/>
                    <a:pt x="2014220" y="347980"/>
                  </a:cubicBezTo>
                  <a:cubicBezTo>
                    <a:pt x="1945640" y="407670"/>
                    <a:pt x="1430020" y="654050"/>
                    <a:pt x="1184910" y="792480"/>
                  </a:cubicBezTo>
                  <a:cubicBezTo>
                    <a:pt x="986790" y="905510"/>
                    <a:pt x="731520" y="1085850"/>
                    <a:pt x="651510" y="1112520"/>
                  </a:cubicBezTo>
                  <a:cubicBezTo>
                    <a:pt x="629920" y="1118870"/>
                    <a:pt x="621030" y="1120140"/>
                    <a:pt x="607060" y="1116330"/>
                  </a:cubicBezTo>
                  <a:cubicBezTo>
                    <a:pt x="594360" y="1112520"/>
                    <a:pt x="580390" y="1101090"/>
                    <a:pt x="572770" y="1090930"/>
                  </a:cubicBezTo>
                  <a:cubicBezTo>
                    <a:pt x="566420" y="1083310"/>
                    <a:pt x="562610" y="1073150"/>
                    <a:pt x="562610" y="1062990"/>
                  </a:cubicBezTo>
                  <a:cubicBezTo>
                    <a:pt x="562610" y="1051560"/>
                    <a:pt x="567690" y="1032510"/>
                    <a:pt x="574040" y="1021080"/>
                  </a:cubicBezTo>
                  <a:cubicBezTo>
                    <a:pt x="579120" y="1013460"/>
                    <a:pt x="582930" y="1012190"/>
                    <a:pt x="595630" y="1002030"/>
                  </a:cubicBezTo>
                  <a:cubicBezTo>
                    <a:pt x="683260" y="941070"/>
                    <a:pt x="1375410" y="553720"/>
                    <a:pt x="1624330" y="425450"/>
                  </a:cubicBezTo>
                  <a:cubicBezTo>
                    <a:pt x="1760220" y="355600"/>
                    <a:pt x="1861820" y="294640"/>
                    <a:pt x="1948180" y="273050"/>
                  </a:cubicBezTo>
                  <a:cubicBezTo>
                    <a:pt x="2000250" y="260350"/>
                    <a:pt x="2057400" y="245110"/>
                    <a:pt x="2078990" y="265430"/>
                  </a:cubicBezTo>
                  <a:cubicBezTo>
                    <a:pt x="2098040" y="284480"/>
                    <a:pt x="2098040" y="341630"/>
                    <a:pt x="2076450" y="382270"/>
                  </a:cubicBezTo>
                  <a:cubicBezTo>
                    <a:pt x="2029460" y="464820"/>
                    <a:pt x="1822450" y="556260"/>
                    <a:pt x="1666240" y="651510"/>
                  </a:cubicBezTo>
                  <a:cubicBezTo>
                    <a:pt x="1468120" y="773430"/>
                    <a:pt x="1112520" y="971550"/>
                    <a:pt x="972820" y="1040130"/>
                  </a:cubicBezTo>
                  <a:cubicBezTo>
                    <a:pt x="915670" y="1068070"/>
                    <a:pt x="877570" y="1094740"/>
                    <a:pt x="847090" y="1094740"/>
                  </a:cubicBezTo>
                  <a:cubicBezTo>
                    <a:pt x="830580" y="1094740"/>
                    <a:pt x="816610" y="1084580"/>
                    <a:pt x="807720" y="1075690"/>
                  </a:cubicBezTo>
                  <a:cubicBezTo>
                    <a:pt x="800100" y="1069340"/>
                    <a:pt x="795020" y="1060450"/>
                    <a:pt x="792480" y="1051560"/>
                  </a:cubicBezTo>
                  <a:cubicBezTo>
                    <a:pt x="789940" y="1041400"/>
                    <a:pt x="788670" y="1031240"/>
                    <a:pt x="791210" y="1022350"/>
                  </a:cubicBezTo>
                  <a:cubicBezTo>
                    <a:pt x="793750" y="1009650"/>
                    <a:pt x="796290" y="1000760"/>
                    <a:pt x="814070" y="984250"/>
                  </a:cubicBezTo>
                  <a:cubicBezTo>
                    <a:pt x="910590" y="894080"/>
                    <a:pt x="1776730" y="452120"/>
                    <a:pt x="2015490" y="337820"/>
                  </a:cubicBezTo>
                  <a:cubicBezTo>
                    <a:pt x="2114550" y="289560"/>
                    <a:pt x="2184400" y="254000"/>
                    <a:pt x="2228850" y="246380"/>
                  </a:cubicBezTo>
                  <a:cubicBezTo>
                    <a:pt x="2247900" y="242570"/>
                    <a:pt x="2259330" y="242570"/>
                    <a:pt x="2272030" y="248920"/>
                  </a:cubicBezTo>
                  <a:cubicBezTo>
                    <a:pt x="2284730" y="254000"/>
                    <a:pt x="2297430" y="266700"/>
                    <a:pt x="2302510" y="279400"/>
                  </a:cubicBezTo>
                  <a:cubicBezTo>
                    <a:pt x="2308860" y="292100"/>
                    <a:pt x="2308860" y="309880"/>
                    <a:pt x="2305050" y="322580"/>
                  </a:cubicBezTo>
                  <a:cubicBezTo>
                    <a:pt x="2303780" y="332740"/>
                    <a:pt x="2302510" y="336550"/>
                    <a:pt x="2291080" y="347980"/>
                  </a:cubicBezTo>
                  <a:cubicBezTo>
                    <a:pt x="2205990" y="426720"/>
                    <a:pt x="1172210" y="1017270"/>
                    <a:pt x="1004570" y="1023620"/>
                  </a:cubicBezTo>
                  <a:cubicBezTo>
                    <a:pt x="963930" y="1024890"/>
                    <a:pt x="933450" y="1009650"/>
                    <a:pt x="928370" y="991870"/>
                  </a:cubicBezTo>
                  <a:cubicBezTo>
                    <a:pt x="922020" y="967740"/>
                    <a:pt x="975360" y="916940"/>
                    <a:pt x="1021080" y="877570"/>
                  </a:cubicBezTo>
                  <a:cubicBezTo>
                    <a:pt x="1099820" y="811530"/>
                    <a:pt x="1249680" y="744220"/>
                    <a:pt x="1386840" y="669290"/>
                  </a:cubicBezTo>
                  <a:cubicBezTo>
                    <a:pt x="1559560" y="575310"/>
                    <a:pt x="1844040" y="429260"/>
                    <a:pt x="1981200" y="361950"/>
                  </a:cubicBezTo>
                  <a:cubicBezTo>
                    <a:pt x="2052320" y="326390"/>
                    <a:pt x="2099310" y="298450"/>
                    <a:pt x="2145030" y="284480"/>
                  </a:cubicBezTo>
                  <a:cubicBezTo>
                    <a:pt x="2175510" y="274320"/>
                    <a:pt x="2203450" y="279400"/>
                    <a:pt x="2223770" y="270510"/>
                  </a:cubicBezTo>
                  <a:cubicBezTo>
                    <a:pt x="2239010" y="264160"/>
                    <a:pt x="2245360" y="247650"/>
                    <a:pt x="2259330" y="245110"/>
                  </a:cubicBezTo>
                  <a:cubicBezTo>
                    <a:pt x="2275840" y="242570"/>
                    <a:pt x="2302510" y="248920"/>
                    <a:pt x="2315210" y="257810"/>
                  </a:cubicBezTo>
                  <a:cubicBezTo>
                    <a:pt x="2326640" y="266700"/>
                    <a:pt x="2334260" y="283210"/>
                    <a:pt x="2335530" y="295910"/>
                  </a:cubicBezTo>
                  <a:cubicBezTo>
                    <a:pt x="2338070" y="309880"/>
                    <a:pt x="2334260" y="326390"/>
                    <a:pt x="2325370" y="339090"/>
                  </a:cubicBezTo>
                  <a:cubicBezTo>
                    <a:pt x="2315210" y="354330"/>
                    <a:pt x="2299970" y="361950"/>
                    <a:pt x="2270760" y="381000"/>
                  </a:cubicBezTo>
                  <a:cubicBezTo>
                    <a:pt x="2185670" y="435610"/>
                    <a:pt x="1885950" y="590550"/>
                    <a:pt x="1736090" y="665480"/>
                  </a:cubicBezTo>
                  <a:cubicBezTo>
                    <a:pt x="1631950" y="717550"/>
                    <a:pt x="1559560" y="742950"/>
                    <a:pt x="1465580" y="792480"/>
                  </a:cubicBezTo>
                  <a:cubicBezTo>
                    <a:pt x="1358900" y="848360"/>
                    <a:pt x="1191260" y="967740"/>
                    <a:pt x="1131570" y="984250"/>
                  </a:cubicBezTo>
                  <a:cubicBezTo>
                    <a:pt x="1111250" y="990600"/>
                    <a:pt x="1101090" y="990600"/>
                    <a:pt x="1087120" y="985520"/>
                  </a:cubicBezTo>
                  <a:cubicBezTo>
                    <a:pt x="1074420" y="981710"/>
                    <a:pt x="1061720" y="967740"/>
                    <a:pt x="1054100" y="957580"/>
                  </a:cubicBezTo>
                  <a:cubicBezTo>
                    <a:pt x="1049020" y="948690"/>
                    <a:pt x="1046480" y="938530"/>
                    <a:pt x="1046480" y="929640"/>
                  </a:cubicBezTo>
                  <a:cubicBezTo>
                    <a:pt x="1046480" y="919480"/>
                    <a:pt x="1047750" y="909320"/>
                    <a:pt x="1052830" y="900430"/>
                  </a:cubicBezTo>
                  <a:cubicBezTo>
                    <a:pt x="1059180" y="890270"/>
                    <a:pt x="1066800" y="883920"/>
                    <a:pt x="1084580" y="871220"/>
                  </a:cubicBezTo>
                  <a:cubicBezTo>
                    <a:pt x="1145540" y="828040"/>
                    <a:pt x="1357630" y="727710"/>
                    <a:pt x="1524000" y="648970"/>
                  </a:cubicBezTo>
                  <a:cubicBezTo>
                    <a:pt x="1737360" y="546100"/>
                    <a:pt x="2077720" y="381000"/>
                    <a:pt x="2261870" y="313690"/>
                  </a:cubicBezTo>
                  <a:cubicBezTo>
                    <a:pt x="2366010" y="275590"/>
                    <a:pt x="2465070" y="246380"/>
                    <a:pt x="2515870" y="242570"/>
                  </a:cubicBezTo>
                  <a:cubicBezTo>
                    <a:pt x="2534920" y="241300"/>
                    <a:pt x="2546350" y="241300"/>
                    <a:pt x="2559050" y="247650"/>
                  </a:cubicBezTo>
                  <a:cubicBezTo>
                    <a:pt x="2570480" y="254000"/>
                    <a:pt x="2583180" y="267970"/>
                    <a:pt x="2586990" y="280670"/>
                  </a:cubicBezTo>
                  <a:cubicBezTo>
                    <a:pt x="2592070" y="292100"/>
                    <a:pt x="2592070" y="311150"/>
                    <a:pt x="2588260" y="323850"/>
                  </a:cubicBezTo>
                  <a:cubicBezTo>
                    <a:pt x="2583180" y="336550"/>
                    <a:pt x="2578100" y="341630"/>
                    <a:pt x="2559050" y="355600"/>
                  </a:cubicBezTo>
                  <a:cubicBezTo>
                    <a:pt x="2468880" y="424180"/>
                    <a:pt x="1836420" y="706120"/>
                    <a:pt x="1643380" y="789940"/>
                  </a:cubicBezTo>
                  <a:cubicBezTo>
                    <a:pt x="1557020" y="826770"/>
                    <a:pt x="1494790" y="858520"/>
                    <a:pt x="1452880" y="864870"/>
                  </a:cubicBezTo>
                  <a:cubicBezTo>
                    <a:pt x="1433830" y="868680"/>
                    <a:pt x="1421130" y="868680"/>
                    <a:pt x="1409700" y="863600"/>
                  </a:cubicBezTo>
                  <a:cubicBezTo>
                    <a:pt x="1397000" y="857250"/>
                    <a:pt x="1384300" y="844550"/>
                    <a:pt x="1377950" y="833120"/>
                  </a:cubicBezTo>
                  <a:cubicBezTo>
                    <a:pt x="1372870" y="820420"/>
                    <a:pt x="1371600" y="801370"/>
                    <a:pt x="1375410" y="788670"/>
                  </a:cubicBezTo>
                  <a:cubicBezTo>
                    <a:pt x="1376680" y="779780"/>
                    <a:pt x="1381760" y="772160"/>
                    <a:pt x="1389380" y="764540"/>
                  </a:cubicBezTo>
                  <a:cubicBezTo>
                    <a:pt x="1403350" y="749300"/>
                    <a:pt x="1422400" y="737870"/>
                    <a:pt x="1460500" y="717550"/>
                  </a:cubicBezTo>
                  <a:cubicBezTo>
                    <a:pt x="1583690" y="650240"/>
                    <a:pt x="2120900" y="430530"/>
                    <a:pt x="2297430" y="361950"/>
                  </a:cubicBezTo>
                  <a:cubicBezTo>
                    <a:pt x="2378710" y="330200"/>
                    <a:pt x="2425700" y="309880"/>
                    <a:pt x="2477770" y="299720"/>
                  </a:cubicBezTo>
                  <a:cubicBezTo>
                    <a:pt x="2513330" y="292100"/>
                    <a:pt x="2547620" y="281940"/>
                    <a:pt x="2573020" y="293370"/>
                  </a:cubicBezTo>
                  <a:cubicBezTo>
                    <a:pt x="2597150" y="304800"/>
                    <a:pt x="2627630" y="337820"/>
                    <a:pt x="2630170" y="364490"/>
                  </a:cubicBezTo>
                  <a:cubicBezTo>
                    <a:pt x="2632710" y="393700"/>
                    <a:pt x="2602230" y="430530"/>
                    <a:pt x="2575560" y="462280"/>
                  </a:cubicBezTo>
                  <a:cubicBezTo>
                    <a:pt x="2540000" y="502920"/>
                    <a:pt x="2471420" y="546100"/>
                    <a:pt x="2421890" y="577850"/>
                  </a:cubicBezTo>
                  <a:cubicBezTo>
                    <a:pt x="2382520" y="603250"/>
                    <a:pt x="2349500" y="618490"/>
                    <a:pt x="2306320" y="641350"/>
                  </a:cubicBezTo>
                  <a:cubicBezTo>
                    <a:pt x="2252980" y="668020"/>
                    <a:pt x="2179320" y="703580"/>
                    <a:pt x="2122170" y="723900"/>
                  </a:cubicBezTo>
                  <a:cubicBezTo>
                    <a:pt x="2077720" y="740410"/>
                    <a:pt x="2026920" y="762000"/>
                    <a:pt x="1998980" y="758190"/>
                  </a:cubicBezTo>
                  <a:cubicBezTo>
                    <a:pt x="1981200" y="755650"/>
                    <a:pt x="1969770" y="745490"/>
                    <a:pt x="1960880" y="736600"/>
                  </a:cubicBezTo>
                  <a:cubicBezTo>
                    <a:pt x="1954530" y="728980"/>
                    <a:pt x="1949450" y="720090"/>
                    <a:pt x="1948180" y="709930"/>
                  </a:cubicBezTo>
                  <a:cubicBezTo>
                    <a:pt x="1946910" y="697230"/>
                    <a:pt x="1949450" y="678180"/>
                    <a:pt x="1955800" y="666750"/>
                  </a:cubicBezTo>
                  <a:cubicBezTo>
                    <a:pt x="1959610" y="657860"/>
                    <a:pt x="1962150" y="655320"/>
                    <a:pt x="1976120" y="646430"/>
                  </a:cubicBezTo>
                  <a:cubicBezTo>
                    <a:pt x="2053590" y="594360"/>
                    <a:pt x="2706370" y="367030"/>
                    <a:pt x="2886710" y="309880"/>
                  </a:cubicBezTo>
                  <a:cubicBezTo>
                    <a:pt x="2960370" y="285750"/>
                    <a:pt x="3009900" y="260350"/>
                    <a:pt x="3045460" y="265430"/>
                  </a:cubicBezTo>
                  <a:cubicBezTo>
                    <a:pt x="3067050" y="269240"/>
                    <a:pt x="3084830" y="283210"/>
                    <a:pt x="3093720" y="298450"/>
                  </a:cubicBezTo>
                  <a:cubicBezTo>
                    <a:pt x="3101340" y="313690"/>
                    <a:pt x="3100070" y="341630"/>
                    <a:pt x="3092450" y="355600"/>
                  </a:cubicBezTo>
                  <a:cubicBezTo>
                    <a:pt x="3087370" y="368300"/>
                    <a:pt x="3081020" y="373380"/>
                    <a:pt x="3060700" y="384810"/>
                  </a:cubicBezTo>
                  <a:cubicBezTo>
                    <a:pt x="2956560" y="445770"/>
                    <a:pt x="2103120" y="751840"/>
                    <a:pt x="2007870" y="745490"/>
                  </a:cubicBezTo>
                  <a:cubicBezTo>
                    <a:pt x="1991360" y="745490"/>
                    <a:pt x="1988820" y="740410"/>
                    <a:pt x="1981200" y="732790"/>
                  </a:cubicBezTo>
                  <a:cubicBezTo>
                    <a:pt x="1972310" y="723900"/>
                    <a:pt x="1962150" y="707390"/>
                    <a:pt x="1959610" y="694690"/>
                  </a:cubicBezTo>
                  <a:cubicBezTo>
                    <a:pt x="1957070" y="684530"/>
                    <a:pt x="1958340" y="675640"/>
                    <a:pt x="1962150" y="665480"/>
                  </a:cubicBezTo>
                  <a:cubicBezTo>
                    <a:pt x="1967230" y="654050"/>
                    <a:pt x="1972310" y="646430"/>
                    <a:pt x="1990090" y="632460"/>
                  </a:cubicBezTo>
                  <a:cubicBezTo>
                    <a:pt x="2073910" y="572770"/>
                    <a:pt x="2645410" y="364490"/>
                    <a:pt x="2791460" y="313690"/>
                  </a:cubicBezTo>
                  <a:cubicBezTo>
                    <a:pt x="2844800" y="295910"/>
                    <a:pt x="2874010" y="281940"/>
                    <a:pt x="2903220" y="281940"/>
                  </a:cubicBezTo>
                  <a:cubicBezTo>
                    <a:pt x="2919730" y="281940"/>
                    <a:pt x="2933700" y="287020"/>
                    <a:pt x="2945130" y="293370"/>
                  </a:cubicBezTo>
                  <a:cubicBezTo>
                    <a:pt x="2954020" y="298450"/>
                    <a:pt x="2960370" y="306070"/>
                    <a:pt x="2964180" y="314960"/>
                  </a:cubicBezTo>
                  <a:cubicBezTo>
                    <a:pt x="2969260" y="326390"/>
                    <a:pt x="2973070" y="345440"/>
                    <a:pt x="2967990" y="358140"/>
                  </a:cubicBezTo>
                  <a:cubicBezTo>
                    <a:pt x="2962910" y="374650"/>
                    <a:pt x="2952750" y="384810"/>
                    <a:pt x="2929890" y="400050"/>
                  </a:cubicBezTo>
                  <a:cubicBezTo>
                    <a:pt x="2856230" y="448310"/>
                    <a:pt x="2589530" y="514350"/>
                    <a:pt x="2402840" y="582930"/>
                  </a:cubicBezTo>
                  <a:cubicBezTo>
                    <a:pt x="2186940" y="662940"/>
                    <a:pt x="1803400" y="833120"/>
                    <a:pt x="1709420" y="854710"/>
                  </a:cubicBezTo>
                  <a:cubicBezTo>
                    <a:pt x="1687830" y="859790"/>
                    <a:pt x="1678940" y="862330"/>
                    <a:pt x="1666240" y="858520"/>
                  </a:cubicBezTo>
                  <a:cubicBezTo>
                    <a:pt x="1653540" y="854710"/>
                    <a:pt x="1639570" y="842010"/>
                    <a:pt x="1631950" y="831850"/>
                  </a:cubicBezTo>
                  <a:cubicBezTo>
                    <a:pt x="1625600" y="824230"/>
                    <a:pt x="1623060" y="814070"/>
                    <a:pt x="1621790" y="803910"/>
                  </a:cubicBezTo>
                  <a:cubicBezTo>
                    <a:pt x="1621790" y="795020"/>
                    <a:pt x="1621790" y="784860"/>
                    <a:pt x="1626870" y="775970"/>
                  </a:cubicBezTo>
                  <a:cubicBezTo>
                    <a:pt x="1631950" y="764540"/>
                    <a:pt x="1637030" y="758190"/>
                    <a:pt x="1656080" y="744220"/>
                  </a:cubicBezTo>
                  <a:cubicBezTo>
                    <a:pt x="1744980" y="679450"/>
                    <a:pt x="2307590" y="420370"/>
                    <a:pt x="2503170" y="341630"/>
                  </a:cubicBezTo>
                  <a:cubicBezTo>
                    <a:pt x="2603500" y="300990"/>
                    <a:pt x="2688590" y="270510"/>
                    <a:pt x="2735580" y="262890"/>
                  </a:cubicBezTo>
                  <a:cubicBezTo>
                    <a:pt x="2754630" y="260350"/>
                    <a:pt x="2766060" y="259080"/>
                    <a:pt x="2778760" y="264160"/>
                  </a:cubicBezTo>
                  <a:cubicBezTo>
                    <a:pt x="2791460" y="269240"/>
                    <a:pt x="2805430" y="280670"/>
                    <a:pt x="2810510" y="293370"/>
                  </a:cubicBezTo>
                  <a:cubicBezTo>
                    <a:pt x="2816860" y="308610"/>
                    <a:pt x="2816860" y="336550"/>
                    <a:pt x="2809240" y="350520"/>
                  </a:cubicBezTo>
                  <a:cubicBezTo>
                    <a:pt x="2804160" y="363220"/>
                    <a:pt x="2795270" y="368300"/>
                    <a:pt x="2776220" y="378460"/>
                  </a:cubicBezTo>
                  <a:cubicBezTo>
                    <a:pt x="2711450" y="416560"/>
                    <a:pt x="2475230" y="485140"/>
                    <a:pt x="2308860" y="553720"/>
                  </a:cubicBezTo>
                  <a:cubicBezTo>
                    <a:pt x="2112010" y="633730"/>
                    <a:pt x="1760220" y="826770"/>
                    <a:pt x="1672590" y="838200"/>
                  </a:cubicBezTo>
                  <a:cubicBezTo>
                    <a:pt x="1649730" y="840740"/>
                    <a:pt x="1640840" y="838200"/>
                    <a:pt x="1629410" y="830580"/>
                  </a:cubicBezTo>
                  <a:cubicBezTo>
                    <a:pt x="1617980" y="824230"/>
                    <a:pt x="1606550" y="808990"/>
                    <a:pt x="1601470" y="797560"/>
                  </a:cubicBezTo>
                  <a:cubicBezTo>
                    <a:pt x="1597660" y="787400"/>
                    <a:pt x="1597660" y="778510"/>
                    <a:pt x="1598930" y="768350"/>
                  </a:cubicBezTo>
                  <a:cubicBezTo>
                    <a:pt x="1602740" y="755650"/>
                    <a:pt x="1606550" y="744220"/>
                    <a:pt x="1621790" y="730250"/>
                  </a:cubicBezTo>
                  <a:cubicBezTo>
                    <a:pt x="1666240" y="689610"/>
                    <a:pt x="1836420" y="631190"/>
                    <a:pt x="1964690" y="579120"/>
                  </a:cubicBezTo>
                  <a:cubicBezTo>
                    <a:pt x="2120900" y="514350"/>
                    <a:pt x="2344420" y="422910"/>
                    <a:pt x="2493010" y="377190"/>
                  </a:cubicBezTo>
                  <a:cubicBezTo>
                    <a:pt x="2597150" y="345440"/>
                    <a:pt x="2708910" y="316230"/>
                    <a:pt x="2764790" y="314960"/>
                  </a:cubicBezTo>
                  <a:cubicBezTo>
                    <a:pt x="2790190" y="314960"/>
                    <a:pt x="2807970" y="320040"/>
                    <a:pt x="2820670" y="327660"/>
                  </a:cubicBezTo>
                  <a:cubicBezTo>
                    <a:pt x="2829560" y="334010"/>
                    <a:pt x="2834640" y="341630"/>
                    <a:pt x="2837180" y="351790"/>
                  </a:cubicBezTo>
                  <a:cubicBezTo>
                    <a:pt x="2840990" y="364490"/>
                    <a:pt x="2844800" y="381000"/>
                    <a:pt x="2838450" y="394970"/>
                  </a:cubicBezTo>
                  <a:cubicBezTo>
                    <a:pt x="2828290" y="416560"/>
                    <a:pt x="2802890" y="433070"/>
                    <a:pt x="2763520" y="457200"/>
                  </a:cubicBezTo>
                  <a:cubicBezTo>
                    <a:pt x="2653030" y="519430"/>
                    <a:pt x="2255520" y="655320"/>
                    <a:pt x="2096770" y="709930"/>
                  </a:cubicBezTo>
                  <a:cubicBezTo>
                    <a:pt x="2007870" y="740410"/>
                    <a:pt x="1930400" y="782320"/>
                    <a:pt x="1888490" y="773430"/>
                  </a:cubicBezTo>
                  <a:cubicBezTo>
                    <a:pt x="1866900" y="769620"/>
                    <a:pt x="1852930" y="749300"/>
                    <a:pt x="1845310" y="736600"/>
                  </a:cubicBezTo>
                  <a:cubicBezTo>
                    <a:pt x="1840230" y="727710"/>
                    <a:pt x="1840230" y="717550"/>
                    <a:pt x="1841500" y="707390"/>
                  </a:cubicBezTo>
                  <a:cubicBezTo>
                    <a:pt x="1844040" y="694690"/>
                    <a:pt x="1845310" y="680720"/>
                    <a:pt x="1860550" y="668020"/>
                  </a:cubicBezTo>
                  <a:cubicBezTo>
                    <a:pt x="1922780" y="622300"/>
                    <a:pt x="2289810" y="580390"/>
                    <a:pt x="2454910" y="554990"/>
                  </a:cubicBezTo>
                  <a:cubicBezTo>
                    <a:pt x="2571750" y="535940"/>
                    <a:pt x="2680970" y="521970"/>
                    <a:pt x="2755900" y="519430"/>
                  </a:cubicBezTo>
                  <a:cubicBezTo>
                    <a:pt x="2801620" y="518160"/>
                    <a:pt x="2837180" y="513080"/>
                    <a:pt x="2866390" y="525780"/>
                  </a:cubicBezTo>
                  <a:cubicBezTo>
                    <a:pt x="2893060" y="534670"/>
                    <a:pt x="2926080" y="554990"/>
                    <a:pt x="2928620" y="576580"/>
                  </a:cubicBezTo>
                  <a:cubicBezTo>
                    <a:pt x="2932430" y="604520"/>
                    <a:pt x="2894330" y="651510"/>
                    <a:pt x="2854960" y="683260"/>
                  </a:cubicBezTo>
                  <a:cubicBezTo>
                    <a:pt x="2794000" y="734060"/>
                    <a:pt x="2675890" y="755650"/>
                    <a:pt x="2565400" y="806450"/>
                  </a:cubicBezTo>
                  <a:cubicBezTo>
                    <a:pt x="2415540" y="876300"/>
                    <a:pt x="2129790" y="1051560"/>
                    <a:pt x="2042160" y="1070610"/>
                  </a:cubicBezTo>
                  <a:cubicBezTo>
                    <a:pt x="2014220" y="1076960"/>
                    <a:pt x="1998980" y="1076960"/>
                    <a:pt x="1985010" y="1068070"/>
                  </a:cubicBezTo>
                  <a:cubicBezTo>
                    <a:pt x="1969770" y="1059180"/>
                    <a:pt x="1955800" y="1036320"/>
                    <a:pt x="1954530" y="1018540"/>
                  </a:cubicBezTo>
                  <a:cubicBezTo>
                    <a:pt x="1953260" y="1002030"/>
                    <a:pt x="1958340" y="986790"/>
                    <a:pt x="1977390" y="966470"/>
                  </a:cubicBezTo>
                  <a:cubicBezTo>
                    <a:pt x="2045970" y="897890"/>
                    <a:pt x="2420620" y="753110"/>
                    <a:pt x="2617470" y="671830"/>
                  </a:cubicBezTo>
                  <a:cubicBezTo>
                    <a:pt x="2782570" y="603250"/>
                    <a:pt x="3003550" y="496570"/>
                    <a:pt x="3081020" y="499110"/>
                  </a:cubicBezTo>
                  <a:cubicBezTo>
                    <a:pt x="3106420" y="500380"/>
                    <a:pt x="3121660" y="513080"/>
                    <a:pt x="3133090" y="523240"/>
                  </a:cubicBezTo>
                  <a:cubicBezTo>
                    <a:pt x="3139440" y="530860"/>
                    <a:pt x="3143250" y="539750"/>
                    <a:pt x="3144520" y="549910"/>
                  </a:cubicBezTo>
                  <a:cubicBezTo>
                    <a:pt x="3145790" y="562610"/>
                    <a:pt x="3143250" y="581660"/>
                    <a:pt x="3135630" y="593090"/>
                  </a:cubicBezTo>
                  <a:cubicBezTo>
                    <a:pt x="3129280" y="604520"/>
                    <a:pt x="3120390" y="608330"/>
                    <a:pt x="3101340" y="619760"/>
                  </a:cubicBezTo>
                  <a:cubicBezTo>
                    <a:pt x="3031490" y="659130"/>
                    <a:pt x="2748280" y="742950"/>
                    <a:pt x="2580640" y="815340"/>
                  </a:cubicBezTo>
                  <a:cubicBezTo>
                    <a:pt x="2419350" y="883920"/>
                    <a:pt x="2227580" y="998220"/>
                    <a:pt x="2117090" y="1040130"/>
                  </a:cubicBezTo>
                  <a:cubicBezTo>
                    <a:pt x="2057400" y="1062990"/>
                    <a:pt x="2009140" y="1085850"/>
                    <a:pt x="1976120" y="1078230"/>
                  </a:cubicBezTo>
                  <a:cubicBezTo>
                    <a:pt x="1955800" y="1074420"/>
                    <a:pt x="1939290" y="1055370"/>
                    <a:pt x="1932940" y="1042670"/>
                  </a:cubicBezTo>
                  <a:cubicBezTo>
                    <a:pt x="1927860" y="1032510"/>
                    <a:pt x="1926590" y="1023620"/>
                    <a:pt x="1927860" y="1013460"/>
                  </a:cubicBezTo>
                  <a:cubicBezTo>
                    <a:pt x="1930400" y="1000760"/>
                    <a:pt x="1931670" y="989330"/>
                    <a:pt x="1946910" y="974090"/>
                  </a:cubicBezTo>
                  <a:cubicBezTo>
                    <a:pt x="2002790" y="916940"/>
                    <a:pt x="2279650" y="797560"/>
                    <a:pt x="2473960" y="698500"/>
                  </a:cubicBezTo>
                  <a:cubicBezTo>
                    <a:pt x="2710180" y="579120"/>
                    <a:pt x="3153410" y="323850"/>
                    <a:pt x="3266440" y="309880"/>
                  </a:cubicBezTo>
                  <a:cubicBezTo>
                    <a:pt x="3294380" y="306070"/>
                    <a:pt x="3308350" y="311150"/>
                    <a:pt x="3322320" y="320040"/>
                  </a:cubicBezTo>
                  <a:cubicBezTo>
                    <a:pt x="3333750" y="328930"/>
                    <a:pt x="3341370" y="346710"/>
                    <a:pt x="3343910" y="358140"/>
                  </a:cubicBezTo>
                  <a:cubicBezTo>
                    <a:pt x="3346450" y="368300"/>
                    <a:pt x="3346450" y="378460"/>
                    <a:pt x="3341370" y="387350"/>
                  </a:cubicBezTo>
                  <a:cubicBezTo>
                    <a:pt x="3335020" y="401320"/>
                    <a:pt x="3326130" y="410210"/>
                    <a:pt x="3300730" y="426720"/>
                  </a:cubicBezTo>
                  <a:cubicBezTo>
                    <a:pt x="3181350" y="502920"/>
                    <a:pt x="2291080" y="831850"/>
                    <a:pt x="2166620" y="855980"/>
                  </a:cubicBezTo>
                  <a:cubicBezTo>
                    <a:pt x="2142490" y="859790"/>
                    <a:pt x="2136140" y="862330"/>
                    <a:pt x="2122170" y="855980"/>
                  </a:cubicBezTo>
                  <a:cubicBezTo>
                    <a:pt x="2108200" y="849630"/>
                    <a:pt x="2089150" y="829310"/>
                    <a:pt x="2084070" y="814070"/>
                  </a:cubicBezTo>
                  <a:cubicBezTo>
                    <a:pt x="2078990" y="801370"/>
                    <a:pt x="2082800" y="783590"/>
                    <a:pt x="2087880" y="770890"/>
                  </a:cubicBezTo>
                  <a:cubicBezTo>
                    <a:pt x="2094230" y="758190"/>
                    <a:pt x="2100580" y="754380"/>
                    <a:pt x="2120900" y="741680"/>
                  </a:cubicBezTo>
                  <a:cubicBezTo>
                    <a:pt x="2226310" y="674370"/>
                    <a:pt x="2985770" y="378460"/>
                    <a:pt x="3220720" y="288290"/>
                  </a:cubicBezTo>
                  <a:cubicBezTo>
                    <a:pt x="3331210" y="246380"/>
                    <a:pt x="3423920" y="210820"/>
                    <a:pt x="3465830" y="201930"/>
                  </a:cubicBezTo>
                  <a:cubicBezTo>
                    <a:pt x="3479800" y="199390"/>
                    <a:pt x="3484880" y="198120"/>
                    <a:pt x="3495040" y="200660"/>
                  </a:cubicBezTo>
                  <a:cubicBezTo>
                    <a:pt x="3507740" y="203200"/>
                    <a:pt x="3524250" y="212090"/>
                    <a:pt x="3533140" y="222250"/>
                  </a:cubicBezTo>
                  <a:cubicBezTo>
                    <a:pt x="3540760" y="233680"/>
                    <a:pt x="3547110" y="250190"/>
                    <a:pt x="3545840" y="264160"/>
                  </a:cubicBezTo>
                  <a:cubicBezTo>
                    <a:pt x="3545840" y="276860"/>
                    <a:pt x="3544570" y="288290"/>
                    <a:pt x="3528060" y="303530"/>
                  </a:cubicBezTo>
                  <a:cubicBezTo>
                    <a:pt x="3440430" y="384810"/>
                    <a:pt x="2621280" y="628650"/>
                    <a:pt x="2359660" y="707390"/>
                  </a:cubicBezTo>
                  <a:cubicBezTo>
                    <a:pt x="2230120" y="746760"/>
                    <a:pt x="2117090" y="786130"/>
                    <a:pt x="2065020" y="783590"/>
                  </a:cubicBezTo>
                  <a:cubicBezTo>
                    <a:pt x="2044700" y="782320"/>
                    <a:pt x="2033270" y="778510"/>
                    <a:pt x="2023110" y="769620"/>
                  </a:cubicBezTo>
                  <a:cubicBezTo>
                    <a:pt x="2011680" y="758190"/>
                    <a:pt x="2001520" y="732790"/>
                    <a:pt x="2001520" y="717550"/>
                  </a:cubicBezTo>
                  <a:cubicBezTo>
                    <a:pt x="2001520" y="702310"/>
                    <a:pt x="2010410" y="688340"/>
                    <a:pt x="2020570" y="678180"/>
                  </a:cubicBezTo>
                  <a:cubicBezTo>
                    <a:pt x="2030730" y="666750"/>
                    <a:pt x="2038350" y="664210"/>
                    <a:pt x="2061210" y="651510"/>
                  </a:cubicBezTo>
                  <a:cubicBezTo>
                    <a:pt x="2165350" y="596900"/>
                    <a:pt x="2721610" y="354330"/>
                    <a:pt x="2956560" y="267970"/>
                  </a:cubicBezTo>
                  <a:cubicBezTo>
                    <a:pt x="3102610" y="214630"/>
                    <a:pt x="3257550" y="157480"/>
                    <a:pt x="3318510" y="156210"/>
                  </a:cubicBezTo>
                  <a:cubicBezTo>
                    <a:pt x="3340100" y="154940"/>
                    <a:pt x="3350260" y="158750"/>
                    <a:pt x="3360420" y="166370"/>
                  </a:cubicBezTo>
                  <a:cubicBezTo>
                    <a:pt x="3371850" y="175260"/>
                    <a:pt x="3382010" y="189230"/>
                    <a:pt x="3384550" y="203200"/>
                  </a:cubicBezTo>
                  <a:cubicBezTo>
                    <a:pt x="3388360" y="215900"/>
                    <a:pt x="3384550" y="234950"/>
                    <a:pt x="3379470" y="246380"/>
                  </a:cubicBezTo>
                  <a:cubicBezTo>
                    <a:pt x="3374390" y="255270"/>
                    <a:pt x="3373120" y="259080"/>
                    <a:pt x="3359150" y="267970"/>
                  </a:cubicBezTo>
                  <a:cubicBezTo>
                    <a:pt x="3277870" y="321310"/>
                    <a:pt x="2552700" y="565150"/>
                    <a:pt x="2371090" y="622300"/>
                  </a:cubicBezTo>
                  <a:cubicBezTo>
                    <a:pt x="2302510" y="643890"/>
                    <a:pt x="2260600" y="665480"/>
                    <a:pt x="2228850" y="660400"/>
                  </a:cubicBezTo>
                  <a:cubicBezTo>
                    <a:pt x="2212340" y="657860"/>
                    <a:pt x="2199640" y="648970"/>
                    <a:pt x="2192020" y="638810"/>
                  </a:cubicBezTo>
                  <a:cubicBezTo>
                    <a:pt x="2183130" y="627380"/>
                    <a:pt x="2178050" y="610870"/>
                    <a:pt x="2178050" y="596900"/>
                  </a:cubicBezTo>
                  <a:cubicBezTo>
                    <a:pt x="2179320" y="584200"/>
                    <a:pt x="2188210" y="566420"/>
                    <a:pt x="2195830" y="557530"/>
                  </a:cubicBezTo>
                  <a:cubicBezTo>
                    <a:pt x="2202180" y="549910"/>
                    <a:pt x="2205990" y="549910"/>
                    <a:pt x="2221230" y="542290"/>
                  </a:cubicBezTo>
                  <a:cubicBezTo>
                    <a:pt x="2315210" y="499110"/>
                    <a:pt x="3167380" y="193040"/>
                    <a:pt x="3286760" y="184150"/>
                  </a:cubicBezTo>
                  <a:cubicBezTo>
                    <a:pt x="3309620" y="181610"/>
                    <a:pt x="3317240" y="184150"/>
                    <a:pt x="3328670" y="191770"/>
                  </a:cubicBezTo>
                  <a:cubicBezTo>
                    <a:pt x="3340100" y="198120"/>
                    <a:pt x="3351530" y="212090"/>
                    <a:pt x="3355340" y="224790"/>
                  </a:cubicBezTo>
                  <a:cubicBezTo>
                    <a:pt x="3360420" y="237490"/>
                    <a:pt x="3359150" y="256540"/>
                    <a:pt x="3354070" y="267970"/>
                  </a:cubicBezTo>
                  <a:cubicBezTo>
                    <a:pt x="3347720" y="280670"/>
                    <a:pt x="3341370" y="288290"/>
                    <a:pt x="3323590" y="299720"/>
                  </a:cubicBezTo>
                  <a:cubicBezTo>
                    <a:pt x="3256280" y="339090"/>
                    <a:pt x="2965450" y="393700"/>
                    <a:pt x="2790190" y="457200"/>
                  </a:cubicBezTo>
                  <a:cubicBezTo>
                    <a:pt x="2609850" y="521970"/>
                    <a:pt x="2322830" y="674370"/>
                    <a:pt x="2254250" y="687070"/>
                  </a:cubicBezTo>
                  <a:cubicBezTo>
                    <a:pt x="2239010" y="690880"/>
                    <a:pt x="2235200" y="690880"/>
                    <a:pt x="2225040" y="687070"/>
                  </a:cubicBezTo>
                  <a:cubicBezTo>
                    <a:pt x="2213610" y="683260"/>
                    <a:pt x="2198370" y="671830"/>
                    <a:pt x="2190750" y="661670"/>
                  </a:cubicBezTo>
                  <a:cubicBezTo>
                    <a:pt x="2184400" y="654050"/>
                    <a:pt x="2181860" y="643890"/>
                    <a:pt x="2180590" y="635000"/>
                  </a:cubicBezTo>
                  <a:cubicBezTo>
                    <a:pt x="2179320" y="624840"/>
                    <a:pt x="2179320" y="614680"/>
                    <a:pt x="2184400" y="605790"/>
                  </a:cubicBezTo>
                  <a:cubicBezTo>
                    <a:pt x="2189480" y="594360"/>
                    <a:pt x="2194560" y="586740"/>
                    <a:pt x="2213610" y="574040"/>
                  </a:cubicBezTo>
                  <a:cubicBezTo>
                    <a:pt x="2297430" y="518160"/>
                    <a:pt x="2847340" y="353060"/>
                    <a:pt x="3018790" y="298450"/>
                  </a:cubicBezTo>
                  <a:cubicBezTo>
                    <a:pt x="3100070" y="271780"/>
                    <a:pt x="3163570" y="247650"/>
                    <a:pt x="3197860" y="245110"/>
                  </a:cubicBezTo>
                  <a:cubicBezTo>
                    <a:pt x="3211830" y="243840"/>
                    <a:pt x="3218180" y="243840"/>
                    <a:pt x="3227070" y="248920"/>
                  </a:cubicBezTo>
                  <a:cubicBezTo>
                    <a:pt x="3241040" y="255270"/>
                    <a:pt x="3260090" y="275590"/>
                    <a:pt x="3265170" y="292100"/>
                  </a:cubicBezTo>
                  <a:cubicBezTo>
                    <a:pt x="3268980" y="304800"/>
                    <a:pt x="3265170" y="323850"/>
                    <a:pt x="3260090" y="334010"/>
                  </a:cubicBezTo>
                  <a:cubicBezTo>
                    <a:pt x="3255010" y="344170"/>
                    <a:pt x="3252470" y="347980"/>
                    <a:pt x="3239770" y="356870"/>
                  </a:cubicBezTo>
                  <a:cubicBezTo>
                    <a:pt x="3197860" y="384810"/>
                    <a:pt x="3030220" y="420370"/>
                    <a:pt x="2904490" y="467360"/>
                  </a:cubicBezTo>
                  <a:cubicBezTo>
                    <a:pt x="2736850" y="529590"/>
                    <a:pt x="2456180" y="668020"/>
                    <a:pt x="2329180" y="708660"/>
                  </a:cubicBezTo>
                  <a:cubicBezTo>
                    <a:pt x="2269490" y="728980"/>
                    <a:pt x="2221230" y="746760"/>
                    <a:pt x="2192020" y="740410"/>
                  </a:cubicBezTo>
                  <a:cubicBezTo>
                    <a:pt x="2175510" y="736600"/>
                    <a:pt x="2165350" y="723900"/>
                    <a:pt x="2159000" y="712470"/>
                  </a:cubicBezTo>
                  <a:cubicBezTo>
                    <a:pt x="2152650" y="704850"/>
                    <a:pt x="2151380" y="694690"/>
                    <a:pt x="2150110" y="684530"/>
                  </a:cubicBezTo>
                  <a:cubicBezTo>
                    <a:pt x="2150110" y="675640"/>
                    <a:pt x="2151380" y="665480"/>
                    <a:pt x="2156460" y="656590"/>
                  </a:cubicBezTo>
                  <a:cubicBezTo>
                    <a:pt x="2161540" y="645160"/>
                    <a:pt x="2167890" y="638810"/>
                    <a:pt x="2186940" y="626110"/>
                  </a:cubicBezTo>
                  <a:cubicBezTo>
                    <a:pt x="2275840" y="568960"/>
                    <a:pt x="2819400" y="361950"/>
                    <a:pt x="3008630" y="298450"/>
                  </a:cubicBezTo>
                  <a:cubicBezTo>
                    <a:pt x="3106420" y="266700"/>
                    <a:pt x="3195320" y="236220"/>
                    <a:pt x="3234690" y="237490"/>
                  </a:cubicBezTo>
                  <a:cubicBezTo>
                    <a:pt x="3248660" y="238760"/>
                    <a:pt x="3253740" y="241300"/>
                    <a:pt x="3262630" y="247650"/>
                  </a:cubicBezTo>
                  <a:cubicBezTo>
                    <a:pt x="3271520" y="255270"/>
                    <a:pt x="3282950" y="271780"/>
                    <a:pt x="3286760" y="283210"/>
                  </a:cubicBezTo>
                  <a:cubicBezTo>
                    <a:pt x="3290570" y="293370"/>
                    <a:pt x="3290570" y="303530"/>
                    <a:pt x="3288030" y="312420"/>
                  </a:cubicBezTo>
                  <a:cubicBezTo>
                    <a:pt x="3284220" y="325120"/>
                    <a:pt x="3279140" y="336550"/>
                    <a:pt x="3263900" y="349250"/>
                  </a:cubicBezTo>
                  <a:cubicBezTo>
                    <a:pt x="3215640" y="386080"/>
                    <a:pt x="3051810" y="421640"/>
                    <a:pt x="2914650" y="474980"/>
                  </a:cubicBezTo>
                  <a:cubicBezTo>
                    <a:pt x="2716530" y="551180"/>
                    <a:pt x="2287270" y="750570"/>
                    <a:pt x="2190750" y="769620"/>
                  </a:cubicBezTo>
                  <a:cubicBezTo>
                    <a:pt x="2167890" y="773430"/>
                    <a:pt x="2159000" y="773430"/>
                    <a:pt x="2146300" y="769620"/>
                  </a:cubicBezTo>
                  <a:cubicBezTo>
                    <a:pt x="2137410" y="767080"/>
                    <a:pt x="2128520" y="760730"/>
                    <a:pt x="2122170" y="753110"/>
                  </a:cubicBezTo>
                  <a:cubicBezTo>
                    <a:pt x="2114550" y="742950"/>
                    <a:pt x="2108200" y="725170"/>
                    <a:pt x="2106930" y="712470"/>
                  </a:cubicBezTo>
                  <a:cubicBezTo>
                    <a:pt x="2105660" y="702310"/>
                    <a:pt x="2108200" y="692150"/>
                    <a:pt x="2113280" y="683260"/>
                  </a:cubicBezTo>
                  <a:cubicBezTo>
                    <a:pt x="2119630" y="673100"/>
                    <a:pt x="2125980" y="666750"/>
                    <a:pt x="2146300" y="654050"/>
                  </a:cubicBezTo>
                  <a:cubicBezTo>
                    <a:pt x="2233930" y="600710"/>
                    <a:pt x="2741930" y="411480"/>
                    <a:pt x="2932430" y="344170"/>
                  </a:cubicBezTo>
                  <a:cubicBezTo>
                    <a:pt x="3040380" y="307340"/>
                    <a:pt x="3119120" y="280670"/>
                    <a:pt x="3187700" y="265430"/>
                  </a:cubicBezTo>
                  <a:cubicBezTo>
                    <a:pt x="3232150" y="256540"/>
                    <a:pt x="3275330" y="250190"/>
                    <a:pt x="3299460" y="252730"/>
                  </a:cubicBezTo>
                  <a:cubicBezTo>
                    <a:pt x="3312160" y="254000"/>
                    <a:pt x="3319780" y="256540"/>
                    <a:pt x="3327400" y="262890"/>
                  </a:cubicBezTo>
                  <a:cubicBezTo>
                    <a:pt x="3337560" y="269240"/>
                    <a:pt x="3350260" y="285750"/>
                    <a:pt x="3354070" y="297180"/>
                  </a:cubicBezTo>
                  <a:cubicBezTo>
                    <a:pt x="3357880" y="307340"/>
                    <a:pt x="3359150" y="317500"/>
                    <a:pt x="3355340" y="327660"/>
                  </a:cubicBezTo>
                  <a:cubicBezTo>
                    <a:pt x="3350260" y="341630"/>
                    <a:pt x="3340100" y="356870"/>
                    <a:pt x="3318510" y="372110"/>
                  </a:cubicBezTo>
                  <a:cubicBezTo>
                    <a:pt x="3265170" y="408940"/>
                    <a:pt x="3116580" y="440690"/>
                    <a:pt x="2988310" y="490220"/>
                  </a:cubicBezTo>
                  <a:cubicBezTo>
                    <a:pt x="2801620" y="562610"/>
                    <a:pt x="2387600" y="807720"/>
                    <a:pt x="2312670" y="768350"/>
                  </a:cubicBezTo>
                  <a:cubicBezTo>
                    <a:pt x="2284730" y="753110"/>
                    <a:pt x="2273300" y="698500"/>
                    <a:pt x="2291080" y="669290"/>
                  </a:cubicBezTo>
                  <a:cubicBezTo>
                    <a:pt x="2326640" y="607060"/>
                    <a:pt x="2571750" y="582930"/>
                    <a:pt x="2719070" y="528320"/>
                  </a:cubicBezTo>
                  <a:cubicBezTo>
                    <a:pt x="2877820" y="469900"/>
                    <a:pt x="3078480" y="373380"/>
                    <a:pt x="3209290" y="323850"/>
                  </a:cubicBezTo>
                  <a:cubicBezTo>
                    <a:pt x="3294380" y="292100"/>
                    <a:pt x="3380740" y="252730"/>
                    <a:pt x="3423920" y="251460"/>
                  </a:cubicBezTo>
                  <a:cubicBezTo>
                    <a:pt x="3444240" y="251460"/>
                    <a:pt x="3455670" y="256540"/>
                    <a:pt x="3465830" y="264160"/>
                  </a:cubicBezTo>
                  <a:cubicBezTo>
                    <a:pt x="3477260" y="273050"/>
                    <a:pt x="3487420" y="288290"/>
                    <a:pt x="3489960" y="300990"/>
                  </a:cubicBezTo>
                  <a:cubicBezTo>
                    <a:pt x="3492500" y="314960"/>
                    <a:pt x="3489960" y="332740"/>
                    <a:pt x="3482340" y="345440"/>
                  </a:cubicBezTo>
                  <a:cubicBezTo>
                    <a:pt x="3475990" y="356870"/>
                    <a:pt x="3467100" y="361950"/>
                    <a:pt x="3448050" y="372110"/>
                  </a:cubicBezTo>
                  <a:cubicBezTo>
                    <a:pt x="3401060" y="398780"/>
                    <a:pt x="3282950" y="429260"/>
                    <a:pt x="3169920" y="473710"/>
                  </a:cubicBezTo>
                  <a:cubicBezTo>
                    <a:pt x="2989580" y="544830"/>
                    <a:pt x="2580640" y="758190"/>
                    <a:pt x="2476500" y="769620"/>
                  </a:cubicBezTo>
                  <a:cubicBezTo>
                    <a:pt x="2447290" y="773430"/>
                    <a:pt x="2433320" y="768350"/>
                    <a:pt x="2419350" y="759460"/>
                  </a:cubicBezTo>
                  <a:cubicBezTo>
                    <a:pt x="2407920" y="751840"/>
                    <a:pt x="2399030" y="735330"/>
                    <a:pt x="2396490" y="721360"/>
                  </a:cubicBezTo>
                  <a:cubicBezTo>
                    <a:pt x="2393950" y="708660"/>
                    <a:pt x="2397760" y="690880"/>
                    <a:pt x="2404110" y="678180"/>
                  </a:cubicBezTo>
                  <a:cubicBezTo>
                    <a:pt x="2411730" y="666750"/>
                    <a:pt x="2419350" y="661670"/>
                    <a:pt x="2438400" y="651510"/>
                  </a:cubicBezTo>
                  <a:cubicBezTo>
                    <a:pt x="2495550" y="618490"/>
                    <a:pt x="2683510" y="565150"/>
                    <a:pt x="2811780" y="513080"/>
                  </a:cubicBezTo>
                  <a:cubicBezTo>
                    <a:pt x="2954020" y="455930"/>
                    <a:pt x="3154680" y="355600"/>
                    <a:pt x="3255010" y="318770"/>
                  </a:cubicBezTo>
                  <a:cubicBezTo>
                    <a:pt x="3304540" y="299720"/>
                    <a:pt x="3332480" y="290830"/>
                    <a:pt x="3369310" y="283210"/>
                  </a:cubicBezTo>
                  <a:cubicBezTo>
                    <a:pt x="3403600" y="276860"/>
                    <a:pt x="3442970" y="264160"/>
                    <a:pt x="3467100" y="275590"/>
                  </a:cubicBezTo>
                  <a:cubicBezTo>
                    <a:pt x="3491230" y="288290"/>
                    <a:pt x="3519170" y="328930"/>
                    <a:pt x="3516630" y="353060"/>
                  </a:cubicBezTo>
                  <a:cubicBezTo>
                    <a:pt x="3515360" y="375920"/>
                    <a:pt x="3492500" y="392430"/>
                    <a:pt x="3458210" y="417830"/>
                  </a:cubicBezTo>
                  <a:cubicBezTo>
                    <a:pt x="3351530" y="496570"/>
                    <a:pt x="2837180" y="699770"/>
                    <a:pt x="2708910" y="772160"/>
                  </a:cubicBezTo>
                  <a:cubicBezTo>
                    <a:pt x="2663190" y="797560"/>
                    <a:pt x="2644140" y="824230"/>
                    <a:pt x="2618740" y="831850"/>
                  </a:cubicBezTo>
                  <a:cubicBezTo>
                    <a:pt x="2602230" y="836930"/>
                    <a:pt x="2586990" y="836930"/>
                    <a:pt x="2574290" y="831850"/>
                  </a:cubicBezTo>
                  <a:cubicBezTo>
                    <a:pt x="2561590" y="826770"/>
                    <a:pt x="2547620" y="814070"/>
                    <a:pt x="2541270" y="801370"/>
                  </a:cubicBezTo>
                  <a:cubicBezTo>
                    <a:pt x="2534920" y="789940"/>
                    <a:pt x="2532380" y="772160"/>
                    <a:pt x="2536190" y="758190"/>
                  </a:cubicBezTo>
                  <a:cubicBezTo>
                    <a:pt x="2541270" y="741680"/>
                    <a:pt x="2550160" y="732790"/>
                    <a:pt x="2575560" y="715010"/>
                  </a:cubicBezTo>
                  <a:cubicBezTo>
                    <a:pt x="2677160" y="642620"/>
                    <a:pt x="3343910" y="349250"/>
                    <a:pt x="3483610" y="336550"/>
                  </a:cubicBezTo>
                  <a:cubicBezTo>
                    <a:pt x="3525520" y="334010"/>
                    <a:pt x="3556000" y="337820"/>
                    <a:pt x="3566160" y="355600"/>
                  </a:cubicBezTo>
                  <a:cubicBezTo>
                    <a:pt x="3576320" y="375920"/>
                    <a:pt x="3550920" y="431800"/>
                    <a:pt x="3522980" y="462280"/>
                  </a:cubicBezTo>
                  <a:cubicBezTo>
                    <a:pt x="3488690" y="502920"/>
                    <a:pt x="3417570" y="525780"/>
                    <a:pt x="3352800" y="557530"/>
                  </a:cubicBezTo>
                  <a:cubicBezTo>
                    <a:pt x="3271520" y="598170"/>
                    <a:pt x="3171190" y="642620"/>
                    <a:pt x="3073400" y="683260"/>
                  </a:cubicBezTo>
                  <a:cubicBezTo>
                    <a:pt x="2967990" y="727710"/>
                    <a:pt x="2797810" y="814070"/>
                    <a:pt x="2740660" y="814070"/>
                  </a:cubicBezTo>
                  <a:cubicBezTo>
                    <a:pt x="2720340" y="814070"/>
                    <a:pt x="2710180" y="806450"/>
                    <a:pt x="2700020" y="796290"/>
                  </a:cubicBezTo>
                  <a:cubicBezTo>
                    <a:pt x="2689860" y="787400"/>
                    <a:pt x="2682240" y="770890"/>
                    <a:pt x="2680970" y="756920"/>
                  </a:cubicBezTo>
                  <a:cubicBezTo>
                    <a:pt x="2679700" y="742950"/>
                    <a:pt x="2686050" y="725170"/>
                    <a:pt x="2693670" y="713740"/>
                  </a:cubicBezTo>
                  <a:cubicBezTo>
                    <a:pt x="2698750" y="704850"/>
                    <a:pt x="2701290" y="703580"/>
                    <a:pt x="2716530" y="694690"/>
                  </a:cubicBezTo>
                  <a:cubicBezTo>
                    <a:pt x="2794000" y="647700"/>
                    <a:pt x="3397250" y="369570"/>
                    <a:pt x="3526790" y="346710"/>
                  </a:cubicBezTo>
                  <a:cubicBezTo>
                    <a:pt x="3566160" y="339090"/>
                    <a:pt x="3587750" y="336550"/>
                    <a:pt x="3605530" y="350520"/>
                  </a:cubicBezTo>
                  <a:cubicBezTo>
                    <a:pt x="3625850" y="365760"/>
                    <a:pt x="3643630" y="412750"/>
                    <a:pt x="3634740" y="443230"/>
                  </a:cubicBezTo>
                  <a:cubicBezTo>
                    <a:pt x="3623310" y="482600"/>
                    <a:pt x="3550920" y="521970"/>
                    <a:pt x="3497580" y="557530"/>
                  </a:cubicBezTo>
                  <a:cubicBezTo>
                    <a:pt x="3435350" y="599440"/>
                    <a:pt x="3352800" y="638810"/>
                    <a:pt x="3279140" y="673100"/>
                  </a:cubicBezTo>
                  <a:cubicBezTo>
                    <a:pt x="3206750" y="706120"/>
                    <a:pt x="3129280" y="737870"/>
                    <a:pt x="3063240" y="759460"/>
                  </a:cubicBezTo>
                  <a:cubicBezTo>
                    <a:pt x="3009900" y="777240"/>
                    <a:pt x="2947670" y="798830"/>
                    <a:pt x="2917190" y="800100"/>
                  </a:cubicBezTo>
                  <a:cubicBezTo>
                    <a:pt x="2903220" y="801370"/>
                    <a:pt x="2896870" y="800100"/>
                    <a:pt x="2886710" y="795020"/>
                  </a:cubicBezTo>
                  <a:cubicBezTo>
                    <a:pt x="2876550" y="788670"/>
                    <a:pt x="2861310" y="774700"/>
                    <a:pt x="2856230" y="763270"/>
                  </a:cubicBezTo>
                  <a:cubicBezTo>
                    <a:pt x="2851150" y="754380"/>
                    <a:pt x="2848610" y="744220"/>
                    <a:pt x="2849880" y="734060"/>
                  </a:cubicBezTo>
                  <a:cubicBezTo>
                    <a:pt x="2852420" y="721360"/>
                    <a:pt x="2852420" y="708660"/>
                    <a:pt x="2868930" y="693420"/>
                  </a:cubicBezTo>
                  <a:cubicBezTo>
                    <a:pt x="2932430" y="635000"/>
                    <a:pt x="3403600" y="500380"/>
                    <a:pt x="3548380" y="463550"/>
                  </a:cubicBezTo>
                  <a:cubicBezTo>
                    <a:pt x="3613150" y="447040"/>
                    <a:pt x="3658870" y="434340"/>
                    <a:pt x="3691890" y="438150"/>
                  </a:cubicBezTo>
                  <a:cubicBezTo>
                    <a:pt x="3710940" y="439420"/>
                    <a:pt x="3723640" y="444500"/>
                    <a:pt x="3733800" y="454660"/>
                  </a:cubicBezTo>
                  <a:cubicBezTo>
                    <a:pt x="3743960" y="463550"/>
                    <a:pt x="3751580" y="481330"/>
                    <a:pt x="3754120" y="494030"/>
                  </a:cubicBezTo>
                  <a:cubicBezTo>
                    <a:pt x="3755390" y="504190"/>
                    <a:pt x="3755390" y="513080"/>
                    <a:pt x="3750310" y="523240"/>
                  </a:cubicBezTo>
                  <a:cubicBezTo>
                    <a:pt x="3742690" y="538480"/>
                    <a:pt x="3726180" y="556260"/>
                    <a:pt x="3702050" y="574040"/>
                  </a:cubicBezTo>
                  <a:cubicBezTo>
                    <a:pt x="3657600" y="604520"/>
                    <a:pt x="3575050" y="633730"/>
                    <a:pt x="3492500" y="668020"/>
                  </a:cubicBezTo>
                  <a:cubicBezTo>
                    <a:pt x="3374390" y="716280"/>
                    <a:pt x="3155950" y="800100"/>
                    <a:pt x="3058160" y="829310"/>
                  </a:cubicBezTo>
                  <a:cubicBezTo>
                    <a:pt x="3009900" y="843280"/>
                    <a:pt x="2970530" y="867410"/>
                    <a:pt x="2946400" y="853440"/>
                  </a:cubicBezTo>
                  <a:cubicBezTo>
                    <a:pt x="2923540" y="839470"/>
                    <a:pt x="2903220" y="770890"/>
                    <a:pt x="2917190" y="741680"/>
                  </a:cubicBezTo>
                  <a:cubicBezTo>
                    <a:pt x="2933700" y="704850"/>
                    <a:pt x="3004820" y="694690"/>
                    <a:pt x="3073400" y="664210"/>
                  </a:cubicBezTo>
                  <a:cubicBezTo>
                    <a:pt x="3199130" y="608330"/>
                    <a:pt x="3507740" y="467360"/>
                    <a:pt x="3620770" y="450850"/>
                  </a:cubicBezTo>
                  <a:cubicBezTo>
                    <a:pt x="3670300" y="443230"/>
                    <a:pt x="3712210" y="440690"/>
                    <a:pt x="3729990" y="458470"/>
                  </a:cubicBezTo>
                  <a:cubicBezTo>
                    <a:pt x="3745230" y="474980"/>
                    <a:pt x="3742690" y="524510"/>
                    <a:pt x="3731260" y="547370"/>
                  </a:cubicBezTo>
                  <a:cubicBezTo>
                    <a:pt x="3721100" y="570230"/>
                    <a:pt x="3700780" y="577850"/>
                    <a:pt x="3669030" y="598170"/>
                  </a:cubicBezTo>
                  <a:cubicBezTo>
                    <a:pt x="3596640" y="646430"/>
                    <a:pt x="3388360" y="751840"/>
                    <a:pt x="3285490" y="801370"/>
                  </a:cubicBezTo>
                  <a:cubicBezTo>
                    <a:pt x="3215640" y="834390"/>
                    <a:pt x="3149600" y="868680"/>
                    <a:pt x="3110230" y="876300"/>
                  </a:cubicBezTo>
                  <a:cubicBezTo>
                    <a:pt x="3091180" y="878840"/>
                    <a:pt x="3078480" y="878840"/>
                    <a:pt x="3067050" y="873760"/>
                  </a:cubicBezTo>
                  <a:cubicBezTo>
                    <a:pt x="3054350" y="867410"/>
                    <a:pt x="3041650" y="854710"/>
                    <a:pt x="3035300" y="842010"/>
                  </a:cubicBezTo>
                  <a:cubicBezTo>
                    <a:pt x="3030220" y="830580"/>
                    <a:pt x="3028950" y="811530"/>
                    <a:pt x="3032760" y="798830"/>
                  </a:cubicBezTo>
                  <a:cubicBezTo>
                    <a:pt x="3036570" y="786130"/>
                    <a:pt x="3041650" y="778510"/>
                    <a:pt x="3059430" y="764540"/>
                  </a:cubicBezTo>
                  <a:cubicBezTo>
                    <a:pt x="3133090" y="704850"/>
                    <a:pt x="3628390" y="455930"/>
                    <a:pt x="3729990" y="440690"/>
                  </a:cubicBezTo>
                  <a:cubicBezTo>
                    <a:pt x="3759200" y="435610"/>
                    <a:pt x="3774440" y="441960"/>
                    <a:pt x="3787140" y="448310"/>
                  </a:cubicBezTo>
                  <a:cubicBezTo>
                    <a:pt x="3796030" y="454660"/>
                    <a:pt x="3802380" y="462280"/>
                    <a:pt x="3806190" y="471170"/>
                  </a:cubicBezTo>
                  <a:cubicBezTo>
                    <a:pt x="3811270" y="482600"/>
                    <a:pt x="3815080" y="501650"/>
                    <a:pt x="3810000" y="514350"/>
                  </a:cubicBezTo>
                  <a:cubicBezTo>
                    <a:pt x="3803650" y="532130"/>
                    <a:pt x="3787140" y="546100"/>
                    <a:pt x="3765550" y="562610"/>
                  </a:cubicBezTo>
                  <a:cubicBezTo>
                    <a:pt x="3726180" y="593090"/>
                    <a:pt x="3657600" y="626110"/>
                    <a:pt x="3581400" y="665480"/>
                  </a:cubicBezTo>
                  <a:cubicBezTo>
                    <a:pt x="3462020" y="726440"/>
                    <a:pt x="3213100" y="864870"/>
                    <a:pt x="3117850" y="885190"/>
                  </a:cubicBezTo>
                  <a:cubicBezTo>
                    <a:pt x="3078480" y="892810"/>
                    <a:pt x="3046730" y="899160"/>
                    <a:pt x="3028950" y="882650"/>
                  </a:cubicBezTo>
                  <a:cubicBezTo>
                    <a:pt x="3009900" y="864870"/>
                    <a:pt x="3003550" y="796290"/>
                    <a:pt x="3016250" y="768350"/>
                  </a:cubicBezTo>
                  <a:cubicBezTo>
                    <a:pt x="3026410" y="744220"/>
                    <a:pt x="3050540" y="740410"/>
                    <a:pt x="3086100" y="717550"/>
                  </a:cubicBezTo>
                  <a:cubicBezTo>
                    <a:pt x="3180080" y="656590"/>
                    <a:pt x="3552190" y="436880"/>
                    <a:pt x="3633470" y="415290"/>
                  </a:cubicBezTo>
                  <a:cubicBezTo>
                    <a:pt x="3655060" y="410210"/>
                    <a:pt x="3663950" y="408940"/>
                    <a:pt x="3676650" y="415290"/>
                  </a:cubicBezTo>
                  <a:cubicBezTo>
                    <a:pt x="3691890" y="421640"/>
                    <a:pt x="3710940" y="440690"/>
                    <a:pt x="3716020" y="457200"/>
                  </a:cubicBezTo>
                  <a:cubicBezTo>
                    <a:pt x="3719830" y="473710"/>
                    <a:pt x="3713480" y="495300"/>
                    <a:pt x="3702050" y="513080"/>
                  </a:cubicBezTo>
                  <a:cubicBezTo>
                    <a:pt x="3688080" y="537210"/>
                    <a:pt x="3653790" y="554990"/>
                    <a:pt x="3620770" y="577850"/>
                  </a:cubicBezTo>
                  <a:cubicBezTo>
                    <a:pt x="3573780" y="609600"/>
                    <a:pt x="3510280" y="646430"/>
                    <a:pt x="3442970" y="681990"/>
                  </a:cubicBezTo>
                  <a:cubicBezTo>
                    <a:pt x="3359150" y="725170"/>
                    <a:pt x="3230880" y="787400"/>
                    <a:pt x="3155950" y="816610"/>
                  </a:cubicBezTo>
                  <a:cubicBezTo>
                    <a:pt x="3110230" y="834390"/>
                    <a:pt x="3070860" y="852170"/>
                    <a:pt x="3042920" y="852170"/>
                  </a:cubicBezTo>
                  <a:cubicBezTo>
                    <a:pt x="3025140" y="853440"/>
                    <a:pt x="3011170" y="848360"/>
                    <a:pt x="2999740" y="842010"/>
                  </a:cubicBezTo>
                  <a:cubicBezTo>
                    <a:pt x="2990850" y="835660"/>
                    <a:pt x="2985770" y="828040"/>
                    <a:pt x="2980690" y="819150"/>
                  </a:cubicBezTo>
                  <a:cubicBezTo>
                    <a:pt x="2976880" y="810260"/>
                    <a:pt x="2973070" y="801370"/>
                    <a:pt x="2974340" y="789940"/>
                  </a:cubicBezTo>
                  <a:cubicBezTo>
                    <a:pt x="2974340" y="778510"/>
                    <a:pt x="2979420" y="763270"/>
                    <a:pt x="2989580" y="749300"/>
                  </a:cubicBezTo>
                  <a:cubicBezTo>
                    <a:pt x="3006090" y="730250"/>
                    <a:pt x="3032760" y="717550"/>
                    <a:pt x="3073400" y="693420"/>
                  </a:cubicBezTo>
                  <a:cubicBezTo>
                    <a:pt x="3169920" y="635000"/>
                    <a:pt x="3497580" y="441960"/>
                    <a:pt x="3582670" y="430530"/>
                  </a:cubicBezTo>
                  <a:cubicBezTo>
                    <a:pt x="3609340" y="426720"/>
                    <a:pt x="3624580" y="430530"/>
                    <a:pt x="3638550" y="441960"/>
                  </a:cubicBezTo>
                  <a:cubicBezTo>
                    <a:pt x="3651250" y="452120"/>
                    <a:pt x="3661410" y="474980"/>
                    <a:pt x="3660140" y="494030"/>
                  </a:cubicBezTo>
                  <a:cubicBezTo>
                    <a:pt x="3658870" y="515620"/>
                    <a:pt x="3638550" y="541020"/>
                    <a:pt x="3619500" y="562610"/>
                  </a:cubicBezTo>
                  <a:cubicBezTo>
                    <a:pt x="3597910" y="585470"/>
                    <a:pt x="3576320" y="599440"/>
                    <a:pt x="3535680" y="624840"/>
                  </a:cubicBezTo>
                  <a:cubicBezTo>
                    <a:pt x="3444240" y="680720"/>
                    <a:pt x="3143250" y="842010"/>
                    <a:pt x="3069590" y="861060"/>
                  </a:cubicBezTo>
                  <a:cubicBezTo>
                    <a:pt x="3048000" y="866140"/>
                    <a:pt x="3039110" y="866140"/>
                    <a:pt x="3026410" y="862330"/>
                  </a:cubicBezTo>
                  <a:cubicBezTo>
                    <a:pt x="3013710" y="858520"/>
                    <a:pt x="2999740" y="845820"/>
                    <a:pt x="2993390" y="834390"/>
                  </a:cubicBezTo>
                  <a:cubicBezTo>
                    <a:pt x="2987040" y="822960"/>
                    <a:pt x="2983230" y="805180"/>
                    <a:pt x="2987040" y="791210"/>
                  </a:cubicBezTo>
                  <a:cubicBezTo>
                    <a:pt x="2990850" y="775970"/>
                    <a:pt x="2999740" y="764540"/>
                    <a:pt x="3020060" y="746760"/>
                  </a:cubicBezTo>
                  <a:cubicBezTo>
                    <a:pt x="3081020" y="694690"/>
                    <a:pt x="3348990" y="581660"/>
                    <a:pt x="3435350" y="525780"/>
                  </a:cubicBezTo>
                  <a:cubicBezTo>
                    <a:pt x="3478530" y="497840"/>
                    <a:pt x="3498850" y="461010"/>
                    <a:pt x="3526790" y="453390"/>
                  </a:cubicBezTo>
                  <a:cubicBezTo>
                    <a:pt x="3545840" y="448310"/>
                    <a:pt x="3568700" y="450850"/>
                    <a:pt x="3582670" y="459740"/>
                  </a:cubicBezTo>
                  <a:cubicBezTo>
                    <a:pt x="3596640" y="469900"/>
                    <a:pt x="3608070" y="494030"/>
                    <a:pt x="3609340" y="509270"/>
                  </a:cubicBezTo>
                  <a:cubicBezTo>
                    <a:pt x="3609340" y="523240"/>
                    <a:pt x="3604260" y="535940"/>
                    <a:pt x="3594100" y="549910"/>
                  </a:cubicBezTo>
                  <a:cubicBezTo>
                    <a:pt x="3577590" y="571500"/>
                    <a:pt x="3543300" y="589280"/>
                    <a:pt x="3502660" y="614680"/>
                  </a:cubicBezTo>
                  <a:cubicBezTo>
                    <a:pt x="3427730" y="659130"/>
                    <a:pt x="3256280" y="755650"/>
                    <a:pt x="3171190" y="782320"/>
                  </a:cubicBezTo>
                  <a:cubicBezTo>
                    <a:pt x="3121660" y="798830"/>
                    <a:pt x="3077210" y="814070"/>
                    <a:pt x="3049270" y="800100"/>
                  </a:cubicBezTo>
                  <a:cubicBezTo>
                    <a:pt x="3026410" y="788670"/>
                    <a:pt x="3006090" y="749300"/>
                    <a:pt x="3007360" y="726440"/>
                  </a:cubicBezTo>
                  <a:cubicBezTo>
                    <a:pt x="3009900" y="703580"/>
                    <a:pt x="3034030" y="684530"/>
                    <a:pt x="3059430" y="664210"/>
                  </a:cubicBezTo>
                  <a:cubicBezTo>
                    <a:pt x="3098800" y="632460"/>
                    <a:pt x="3173730" y="594360"/>
                    <a:pt x="3234690" y="567690"/>
                  </a:cubicBezTo>
                  <a:cubicBezTo>
                    <a:pt x="3296920" y="541020"/>
                    <a:pt x="3380740" y="495300"/>
                    <a:pt x="3426460" y="501650"/>
                  </a:cubicBezTo>
                  <a:cubicBezTo>
                    <a:pt x="3456940" y="506730"/>
                    <a:pt x="3489960" y="529590"/>
                    <a:pt x="3495040" y="549910"/>
                  </a:cubicBezTo>
                  <a:cubicBezTo>
                    <a:pt x="3500120" y="571500"/>
                    <a:pt x="3477260" y="608330"/>
                    <a:pt x="3453130" y="631190"/>
                  </a:cubicBezTo>
                  <a:cubicBezTo>
                    <a:pt x="3420110" y="662940"/>
                    <a:pt x="3345180" y="687070"/>
                    <a:pt x="3296920" y="703580"/>
                  </a:cubicBezTo>
                  <a:cubicBezTo>
                    <a:pt x="3257550" y="718820"/>
                    <a:pt x="3216910" y="741680"/>
                    <a:pt x="3186430" y="732790"/>
                  </a:cubicBezTo>
                  <a:cubicBezTo>
                    <a:pt x="3157220" y="726440"/>
                    <a:pt x="3116580" y="690880"/>
                    <a:pt x="3114040" y="666750"/>
                  </a:cubicBezTo>
                  <a:cubicBezTo>
                    <a:pt x="3110230" y="642620"/>
                    <a:pt x="3134360" y="614680"/>
                    <a:pt x="3163570" y="588010"/>
                  </a:cubicBezTo>
                  <a:cubicBezTo>
                    <a:pt x="3219450" y="538480"/>
                    <a:pt x="3417570" y="444500"/>
                    <a:pt x="3473450" y="436880"/>
                  </a:cubicBezTo>
                  <a:cubicBezTo>
                    <a:pt x="3492500" y="434340"/>
                    <a:pt x="3502660" y="436880"/>
                    <a:pt x="3514090" y="443230"/>
                  </a:cubicBezTo>
                  <a:cubicBezTo>
                    <a:pt x="3525520" y="449580"/>
                    <a:pt x="3535680" y="463550"/>
                    <a:pt x="3539490" y="476250"/>
                  </a:cubicBezTo>
                  <a:cubicBezTo>
                    <a:pt x="3544570" y="487680"/>
                    <a:pt x="3543300" y="505460"/>
                    <a:pt x="3538220" y="516890"/>
                  </a:cubicBezTo>
                  <a:cubicBezTo>
                    <a:pt x="3533140" y="529590"/>
                    <a:pt x="3509010" y="547370"/>
                    <a:pt x="3509010" y="547370"/>
                  </a:cubicBezTo>
                </a:path>
              </a:pathLst>
            </a:custGeom>
            <a:solidFill>
              <a:srgbClr val="FFFFFF"/>
            </a:solidFill>
            <a:ln cap="sq">
              <a:noFill/>
              <a:prstDash val="solid"/>
              <a:miter/>
            </a:ln>
          </p:spPr>
        </p:sp>
      </p:grpSp>
      <p:grpSp>
        <p:nvGrpSpPr>
          <p:cNvPr name="Group 45" id="45"/>
          <p:cNvGrpSpPr/>
          <p:nvPr/>
        </p:nvGrpSpPr>
        <p:grpSpPr>
          <a:xfrm rot="0">
            <a:off x="14290357" y="2633662"/>
            <a:ext cx="636270" cy="360997"/>
            <a:chOff x="0" y="0"/>
            <a:chExt cx="848360" cy="481330"/>
          </a:xfrm>
        </p:grpSpPr>
        <p:sp>
          <p:nvSpPr>
            <p:cNvPr name="Freeform 46" id="46"/>
            <p:cNvSpPr/>
            <p:nvPr/>
          </p:nvSpPr>
          <p:spPr>
            <a:xfrm flipH="false" flipV="false" rot="0">
              <a:off x="49530" y="46990"/>
              <a:ext cx="748030" cy="384810"/>
            </a:xfrm>
            <a:custGeom>
              <a:avLst/>
              <a:gdLst/>
              <a:ahLst/>
              <a:cxnLst/>
              <a:rect r="r" b="b" t="t" l="l"/>
              <a:pathLst>
                <a:path h="384810" w="748030">
                  <a:moveTo>
                    <a:pt x="690880" y="123190"/>
                  </a:moveTo>
                  <a:cubicBezTo>
                    <a:pt x="469900" y="173990"/>
                    <a:pt x="278130" y="337820"/>
                    <a:pt x="217170" y="363220"/>
                  </a:cubicBezTo>
                  <a:cubicBezTo>
                    <a:pt x="198120" y="370840"/>
                    <a:pt x="187960" y="372110"/>
                    <a:pt x="176530" y="370840"/>
                  </a:cubicBezTo>
                  <a:cubicBezTo>
                    <a:pt x="166370" y="369570"/>
                    <a:pt x="157480" y="365760"/>
                    <a:pt x="149860" y="359410"/>
                  </a:cubicBezTo>
                  <a:cubicBezTo>
                    <a:pt x="139700" y="351790"/>
                    <a:pt x="128270" y="337820"/>
                    <a:pt x="127000" y="323850"/>
                  </a:cubicBezTo>
                  <a:cubicBezTo>
                    <a:pt x="124460" y="307340"/>
                    <a:pt x="127000" y="290830"/>
                    <a:pt x="142240" y="270510"/>
                  </a:cubicBezTo>
                  <a:cubicBezTo>
                    <a:pt x="189230" y="208280"/>
                    <a:pt x="482600" y="34290"/>
                    <a:pt x="553720" y="8890"/>
                  </a:cubicBezTo>
                  <a:cubicBezTo>
                    <a:pt x="576580" y="1270"/>
                    <a:pt x="588010" y="0"/>
                    <a:pt x="601980" y="3810"/>
                  </a:cubicBezTo>
                  <a:cubicBezTo>
                    <a:pt x="614680" y="7620"/>
                    <a:pt x="628650" y="19050"/>
                    <a:pt x="635000" y="29210"/>
                  </a:cubicBezTo>
                  <a:cubicBezTo>
                    <a:pt x="642620" y="40640"/>
                    <a:pt x="646430" y="58420"/>
                    <a:pt x="643890" y="71120"/>
                  </a:cubicBezTo>
                  <a:cubicBezTo>
                    <a:pt x="641350" y="85090"/>
                    <a:pt x="636270" y="93980"/>
                    <a:pt x="622300" y="107950"/>
                  </a:cubicBezTo>
                  <a:cubicBezTo>
                    <a:pt x="582930" y="148590"/>
                    <a:pt x="431800" y="228600"/>
                    <a:pt x="336550" y="275590"/>
                  </a:cubicBezTo>
                  <a:cubicBezTo>
                    <a:pt x="246380" y="320040"/>
                    <a:pt x="118110" y="379730"/>
                    <a:pt x="68580" y="383540"/>
                  </a:cubicBezTo>
                  <a:cubicBezTo>
                    <a:pt x="48260" y="384810"/>
                    <a:pt x="38100" y="379730"/>
                    <a:pt x="26670" y="373380"/>
                  </a:cubicBezTo>
                  <a:cubicBezTo>
                    <a:pt x="19050" y="368300"/>
                    <a:pt x="12700" y="360680"/>
                    <a:pt x="8890" y="353060"/>
                  </a:cubicBezTo>
                  <a:cubicBezTo>
                    <a:pt x="3810" y="344170"/>
                    <a:pt x="1270" y="335280"/>
                    <a:pt x="1270" y="325120"/>
                  </a:cubicBezTo>
                  <a:cubicBezTo>
                    <a:pt x="2540" y="313690"/>
                    <a:pt x="5080" y="298450"/>
                    <a:pt x="15240" y="285750"/>
                  </a:cubicBezTo>
                  <a:cubicBezTo>
                    <a:pt x="36830" y="262890"/>
                    <a:pt x="113030" y="226060"/>
                    <a:pt x="143510" y="220980"/>
                  </a:cubicBezTo>
                  <a:cubicBezTo>
                    <a:pt x="158750" y="218440"/>
                    <a:pt x="168910" y="222250"/>
                    <a:pt x="179070" y="227330"/>
                  </a:cubicBezTo>
                  <a:cubicBezTo>
                    <a:pt x="189230" y="232410"/>
                    <a:pt x="200660" y="242570"/>
                    <a:pt x="204470" y="254000"/>
                  </a:cubicBezTo>
                  <a:cubicBezTo>
                    <a:pt x="209550" y="267970"/>
                    <a:pt x="208280" y="294640"/>
                    <a:pt x="201930" y="308610"/>
                  </a:cubicBezTo>
                  <a:cubicBezTo>
                    <a:pt x="195580" y="318770"/>
                    <a:pt x="184150" y="327660"/>
                    <a:pt x="172720" y="331470"/>
                  </a:cubicBezTo>
                  <a:cubicBezTo>
                    <a:pt x="162560" y="336550"/>
                    <a:pt x="147320" y="337820"/>
                    <a:pt x="135890" y="334010"/>
                  </a:cubicBezTo>
                  <a:cubicBezTo>
                    <a:pt x="121920" y="328930"/>
                    <a:pt x="101600" y="311150"/>
                    <a:pt x="96520" y="295910"/>
                  </a:cubicBezTo>
                  <a:cubicBezTo>
                    <a:pt x="91440" y="280670"/>
                    <a:pt x="97790" y="255270"/>
                    <a:pt x="106680" y="242570"/>
                  </a:cubicBezTo>
                  <a:cubicBezTo>
                    <a:pt x="113030" y="232410"/>
                    <a:pt x="125730" y="224790"/>
                    <a:pt x="137160" y="222250"/>
                  </a:cubicBezTo>
                  <a:cubicBezTo>
                    <a:pt x="148590" y="219710"/>
                    <a:pt x="162560" y="219710"/>
                    <a:pt x="173990" y="224790"/>
                  </a:cubicBezTo>
                  <a:cubicBezTo>
                    <a:pt x="184150" y="228600"/>
                    <a:pt x="195580" y="238760"/>
                    <a:pt x="201930" y="248920"/>
                  </a:cubicBezTo>
                  <a:cubicBezTo>
                    <a:pt x="208280" y="259080"/>
                    <a:pt x="212090" y="273050"/>
                    <a:pt x="209550" y="284480"/>
                  </a:cubicBezTo>
                  <a:cubicBezTo>
                    <a:pt x="207010" y="299720"/>
                    <a:pt x="194310" y="316230"/>
                    <a:pt x="179070" y="328930"/>
                  </a:cubicBezTo>
                  <a:cubicBezTo>
                    <a:pt x="154940" y="350520"/>
                    <a:pt x="96520" y="379730"/>
                    <a:pt x="68580" y="383540"/>
                  </a:cubicBezTo>
                  <a:cubicBezTo>
                    <a:pt x="52070" y="384810"/>
                    <a:pt x="38100" y="381000"/>
                    <a:pt x="26670" y="373380"/>
                  </a:cubicBezTo>
                  <a:cubicBezTo>
                    <a:pt x="16510" y="367030"/>
                    <a:pt x="6350" y="351790"/>
                    <a:pt x="2540" y="339090"/>
                  </a:cubicBezTo>
                  <a:cubicBezTo>
                    <a:pt x="0" y="326390"/>
                    <a:pt x="2540" y="308610"/>
                    <a:pt x="7620" y="298450"/>
                  </a:cubicBezTo>
                  <a:cubicBezTo>
                    <a:pt x="11430" y="288290"/>
                    <a:pt x="15240" y="284480"/>
                    <a:pt x="26670" y="276860"/>
                  </a:cubicBezTo>
                  <a:cubicBezTo>
                    <a:pt x="66040" y="247650"/>
                    <a:pt x="242570" y="189230"/>
                    <a:pt x="336550" y="140970"/>
                  </a:cubicBezTo>
                  <a:cubicBezTo>
                    <a:pt x="417830" y="99060"/>
                    <a:pt x="513080" y="21590"/>
                    <a:pt x="558800" y="7620"/>
                  </a:cubicBezTo>
                  <a:cubicBezTo>
                    <a:pt x="577850" y="1270"/>
                    <a:pt x="589280" y="0"/>
                    <a:pt x="601980" y="3810"/>
                  </a:cubicBezTo>
                  <a:cubicBezTo>
                    <a:pt x="614680" y="7620"/>
                    <a:pt x="628650" y="19050"/>
                    <a:pt x="635000" y="29210"/>
                  </a:cubicBezTo>
                  <a:cubicBezTo>
                    <a:pt x="642620" y="40640"/>
                    <a:pt x="646430" y="58420"/>
                    <a:pt x="643890" y="71120"/>
                  </a:cubicBezTo>
                  <a:cubicBezTo>
                    <a:pt x="641350" y="85090"/>
                    <a:pt x="637540" y="92710"/>
                    <a:pt x="622300" y="107950"/>
                  </a:cubicBezTo>
                  <a:cubicBezTo>
                    <a:pt x="572770" y="158750"/>
                    <a:pt x="274320" y="336550"/>
                    <a:pt x="217170" y="363220"/>
                  </a:cubicBezTo>
                  <a:cubicBezTo>
                    <a:pt x="203200" y="369570"/>
                    <a:pt x="200660" y="370840"/>
                    <a:pt x="190500" y="372110"/>
                  </a:cubicBezTo>
                  <a:cubicBezTo>
                    <a:pt x="177800" y="372110"/>
                    <a:pt x="160020" y="367030"/>
                    <a:pt x="149860" y="359410"/>
                  </a:cubicBezTo>
                  <a:cubicBezTo>
                    <a:pt x="138430" y="351790"/>
                    <a:pt x="128270" y="337820"/>
                    <a:pt x="127000" y="323850"/>
                  </a:cubicBezTo>
                  <a:cubicBezTo>
                    <a:pt x="124460" y="307340"/>
                    <a:pt x="127000" y="290830"/>
                    <a:pt x="142240" y="270510"/>
                  </a:cubicBezTo>
                  <a:cubicBezTo>
                    <a:pt x="187960" y="210820"/>
                    <a:pt x="441960" y="60960"/>
                    <a:pt x="532130" y="25400"/>
                  </a:cubicBezTo>
                  <a:cubicBezTo>
                    <a:pt x="574040" y="8890"/>
                    <a:pt x="600710" y="8890"/>
                    <a:pt x="633730" y="7620"/>
                  </a:cubicBezTo>
                  <a:cubicBezTo>
                    <a:pt x="661670" y="6350"/>
                    <a:pt x="697230" y="6350"/>
                    <a:pt x="715010" y="13970"/>
                  </a:cubicBezTo>
                  <a:cubicBezTo>
                    <a:pt x="725170" y="17780"/>
                    <a:pt x="731520" y="22860"/>
                    <a:pt x="736600" y="31750"/>
                  </a:cubicBezTo>
                  <a:cubicBezTo>
                    <a:pt x="742950" y="40640"/>
                    <a:pt x="748030" y="58420"/>
                    <a:pt x="746760" y="71120"/>
                  </a:cubicBezTo>
                  <a:cubicBezTo>
                    <a:pt x="745490" y="83820"/>
                    <a:pt x="737870" y="99060"/>
                    <a:pt x="728980" y="107950"/>
                  </a:cubicBezTo>
                  <a:cubicBezTo>
                    <a:pt x="720090" y="115570"/>
                    <a:pt x="690880" y="123190"/>
                    <a:pt x="690880" y="123190"/>
                  </a:cubicBezTo>
                </a:path>
              </a:pathLst>
            </a:custGeom>
            <a:solidFill>
              <a:srgbClr val="FFFFFF"/>
            </a:solidFill>
            <a:ln cap="sq">
              <a:noFill/>
              <a:prstDash val="solid"/>
              <a:miter/>
            </a:ln>
          </p:spPr>
        </p:sp>
      </p:grpSp>
      <p:grpSp>
        <p:nvGrpSpPr>
          <p:cNvPr name="Group 47" id="47"/>
          <p:cNvGrpSpPr/>
          <p:nvPr/>
        </p:nvGrpSpPr>
        <p:grpSpPr>
          <a:xfrm rot="0">
            <a:off x="2679383" y="1705927"/>
            <a:ext cx="218122" cy="218122"/>
            <a:chOff x="0" y="0"/>
            <a:chExt cx="290830" cy="290830"/>
          </a:xfrm>
        </p:grpSpPr>
        <p:sp>
          <p:nvSpPr>
            <p:cNvPr name="Freeform 48" id="48"/>
            <p:cNvSpPr/>
            <p:nvPr/>
          </p:nvSpPr>
          <p:spPr>
            <a:xfrm flipH="false" flipV="false" rot="0">
              <a:off x="49530" y="48260"/>
              <a:ext cx="186690" cy="191770"/>
            </a:xfrm>
            <a:custGeom>
              <a:avLst/>
              <a:gdLst/>
              <a:ahLst/>
              <a:cxnLst/>
              <a:rect r="r" b="b" t="t" l="l"/>
              <a:pathLst>
                <a:path h="191770" w="186690">
                  <a:moveTo>
                    <a:pt x="186690" y="67310"/>
                  </a:moveTo>
                  <a:cubicBezTo>
                    <a:pt x="186690" y="128270"/>
                    <a:pt x="180340" y="143510"/>
                    <a:pt x="171450" y="154940"/>
                  </a:cubicBezTo>
                  <a:cubicBezTo>
                    <a:pt x="162560" y="166370"/>
                    <a:pt x="148590" y="176530"/>
                    <a:pt x="134620" y="182880"/>
                  </a:cubicBezTo>
                  <a:cubicBezTo>
                    <a:pt x="121920" y="189230"/>
                    <a:pt x="105410" y="191770"/>
                    <a:pt x="90170" y="191770"/>
                  </a:cubicBezTo>
                  <a:cubicBezTo>
                    <a:pt x="76200" y="190500"/>
                    <a:pt x="59690" y="185420"/>
                    <a:pt x="46990" y="177800"/>
                  </a:cubicBezTo>
                  <a:cubicBezTo>
                    <a:pt x="34290" y="170180"/>
                    <a:pt x="21590" y="158750"/>
                    <a:pt x="13970" y="146050"/>
                  </a:cubicBezTo>
                  <a:cubicBezTo>
                    <a:pt x="6350" y="133350"/>
                    <a:pt x="2540" y="116840"/>
                    <a:pt x="1270" y="101600"/>
                  </a:cubicBezTo>
                  <a:cubicBezTo>
                    <a:pt x="0" y="87630"/>
                    <a:pt x="3810" y="71120"/>
                    <a:pt x="8890" y="57150"/>
                  </a:cubicBezTo>
                  <a:cubicBezTo>
                    <a:pt x="15240" y="43180"/>
                    <a:pt x="25400" y="30480"/>
                    <a:pt x="36830" y="21590"/>
                  </a:cubicBezTo>
                  <a:cubicBezTo>
                    <a:pt x="49530" y="12700"/>
                    <a:pt x="64770" y="5080"/>
                    <a:pt x="78740" y="2540"/>
                  </a:cubicBezTo>
                  <a:cubicBezTo>
                    <a:pt x="93980" y="0"/>
                    <a:pt x="110490" y="1270"/>
                    <a:pt x="124460" y="5080"/>
                  </a:cubicBezTo>
                  <a:cubicBezTo>
                    <a:pt x="138430" y="10160"/>
                    <a:pt x="163830" y="29210"/>
                    <a:pt x="163830" y="29210"/>
                  </a:cubicBezTo>
                </a:path>
              </a:pathLst>
            </a:custGeom>
            <a:solidFill>
              <a:srgbClr val="FFFFFF"/>
            </a:solidFill>
            <a:ln cap="sq">
              <a:noFill/>
              <a:prstDash val="solid"/>
              <a:miter/>
            </a:ln>
          </p:spPr>
        </p:sp>
      </p:grpSp>
      <p:sp>
        <p:nvSpPr>
          <p:cNvPr name="TextBox 49" id="49"/>
          <p:cNvSpPr txBox="true"/>
          <p:nvPr/>
        </p:nvSpPr>
        <p:spPr>
          <a:xfrm rot="0">
            <a:off x="0" y="1967735"/>
            <a:ext cx="8880348" cy="1939551"/>
          </a:xfrm>
          <a:prstGeom prst="rect">
            <a:avLst/>
          </a:prstGeom>
        </p:spPr>
        <p:txBody>
          <a:bodyPr anchor="t" rtlCol="false" tIns="0" lIns="0" bIns="0" rIns="0">
            <a:spAutoFit/>
          </a:bodyPr>
          <a:lstStyle/>
          <a:p>
            <a:pPr algn="ctr">
              <a:lnSpc>
                <a:spcPts val="7809"/>
              </a:lnSpc>
            </a:pPr>
            <a:r>
              <a:rPr lang="en-US" sz="5578">
                <a:solidFill>
                  <a:srgbClr val="000000"/>
                </a:solidFill>
                <a:latin typeface="Inter Bold"/>
              </a:rPr>
              <a:t>SOLAR PANEL WITH SUN POSITION TRACKING </a:t>
            </a:r>
          </a:p>
        </p:txBody>
      </p:sp>
      <p:sp>
        <p:nvSpPr>
          <p:cNvPr name="TextBox 50" id="50"/>
          <p:cNvSpPr txBox="true"/>
          <p:nvPr/>
        </p:nvSpPr>
        <p:spPr>
          <a:xfrm rot="0">
            <a:off x="964327" y="5468620"/>
            <a:ext cx="4410730" cy="2114550"/>
          </a:xfrm>
          <a:prstGeom prst="rect">
            <a:avLst/>
          </a:prstGeom>
        </p:spPr>
        <p:txBody>
          <a:bodyPr anchor="t" rtlCol="false" tIns="0" lIns="0" bIns="0" rIns="0">
            <a:spAutoFit/>
          </a:bodyPr>
          <a:lstStyle/>
          <a:p>
            <a:pPr>
              <a:lnSpc>
                <a:spcPts val="4200"/>
              </a:lnSpc>
            </a:pPr>
            <a:r>
              <a:rPr lang="en-US" sz="3000">
                <a:solidFill>
                  <a:srgbClr val="000000"/>
                </a:solidFill>
                <a:latin typeface="Canva Sans Bold"/>
              </a:rPr>
              <a:t>1.ADITYA REGE</a:t>
            </a:r>
          </a:p>
          <a:p>
            <a:pPr>
              <a:lnSpc>
                <a:spcPts val="4200"/>
              </a:lnSpc>
            </a:pPr>
            <a:r>
              <a:rPr lang="en-US" sz="3000">
                <a:solidFill>
                  <a:srgbClr val="000000"/>
                </a:solidFill>
                <a:latin typeface="Canva Sans Bold"/>
              </a:rPr>
              <a:t>2.SHASHANK MOOLYA</a:t>
            </a:r>
          </a:p>
          <a:p>
            <a:pPr>
              <a:lnSpc>
                <a:spcPts val="4200"/>
              </a:lnSpc>
            </a:pPr>
            <a:r>
              <a:rPr lang="en-US" sz="3000">
                <a:solidFill>
                  <a:srgbClr val="000000"/>
                </a:solidFill>
                <a:latin typeface="Canva Sans Bold"/>
              </a:rPr>
              <a:t>3.YASH DARADE</a:t>
            </a:r>
          </a:p>
          <a:p>
            <a:pPr>
              <a:lnSpc>
                <a:spcPts val="4200"/>
              </a:lnSpc>
            </a:pPr>
            <a:r>
              <a:rPr lang="en-US" sz="3000">
                <a:solidFill>
                  <a:srgbClr val="000000"/>
                </a:solidFill>
                <a:latin typeface="Canva Sans Bold"/>
              </a:rPr>
              <a:t>4.MANTHASHA SHAIKH</a:t>
            </a:r>
          </a:p>
        </p:txBody>
      </p:sp>
      <p:sp>
        <p:nvSpPr>
          <p:cNvPr name="TextBox 51" id="51"/>
          <p:cNvSpPr txBox="true"/>
          <p:nvPr/>
        </p:nvSpPr>
        <p:spPr>
          <a:xfrm rot="0">
            <a:off x="336932" y="8226743"/>
            <a:ext cx="7496811" cy="1012190"/>
          </a:xfrm>
          <a:prstGeom prst="rect">
            <a:avLst/>
          </a:prstGeom>
        </p:spPr>
        <p:txBody>
          <a:bodyPr anchor="t" rtlCol="false" tIns="0" lIns="0" bIns="0" rIns="0">
            <a:spAutoFit/>
          </a:bodyPr>
          <a:lstStyle/>
          <a:p>
            <a:pPr>
              <a:lnSpc>
                <a:spcPts val="3990"/>
              </a:lnSpc>
            </a:pPr>
            <a:r>
              <a:rPr lang="en-US" sz="3500">
                <a:solidFill>
                  <a:srgbClr val="000000"/>
                </a:solidFill>
                <a:latin typeface="Helvetica World Bold"/>
              </a:rPr>
              <a:t>PROJECT MENTOR :</a:t>
            </a:r>
          </a:p>
          <a:p>
            <a:pPr>
              <a:lnSpc>
                <a:spcPts val="3419"/>
              </a:lnSpc>
            </a:pPr>
            <a:r>
              <a:rPr lang="en-US" sz="3000">
                <a:solidFill>
                  <a:srgbClr val="000000"/>
                </a:solidFill>
                <a:latin typeface="Helvetica World Bold"/>
              </a:rPr>
              <a:t>      </a:t>
            </a:r>
            <a:r>
              <a:rPr lang="en-US" sz="3000">
                <a:solidFill>
                  <a:srgbClr val="000000"/>
                </a:solidFill>
                <a:latin typeface="Helvetica World Bold"/>
              </a:rPr>
              <a:t>SANGEETHA 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140" y="927448"/>
            <a:ext cx="8553615" cy="8553615"/>
          </a:xfrm>
          <a:custGeom>
            <a:avLst/>
            <a:gdLst/>
            <a:ahLst/>
            <a:cxnLst/>
            <a:rect r="r" b="b" t="t" l="l"/>
            <a:pathLst>
              <a:path h="8553615" w="8553615">
                <a:moveTo>
                  <a:pt x="0" y="0"/>
                </a:moveTo>
                <a:lnTo>
                  <a:pt x="8553615" y="0"/>
                </a:lnTo>
                <a:lnTo>
                  <a:pt x="8553615" y="8553615"/>
                </a:lnTo>
                <a:lnTo>
                  <a:pt x="0" y="8553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25294" y="6524294"/>
            <a:ext cx="2734006" cy="2734006"/>
          </a:xfrm>
          <a:custGeom>
            <a:avLst/>
            <a:gdLst/>
            <a:ahLst/>
            <a:cxnLst/>
            <a:rect r="r" b="b" t="t" l="l"/>
            <a:pathLst>
              <a:path h="2734006" w="2734006">
                <a:moveTo>
                  <a:pt x="0" y="0"/>
                </a:moveTo>
                <a:lnTo>
                  <a:pt x="2734006" y="0"/>
                </a:lnTo>
                <a:lnTo>
                  <a:pt x="2734006" y="2734006"/>
                </a:lnTo>
                <a:lnTo>
                  <a:pt x="0" y="2734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7901713">
            <a:off x="369264" y="-14654"/>
            <a:ext cx="9769056" cy="3072812"/>
          </a:xfrm>
          <a:custGeom>
            <a:avLst/>
            <a:gdLst/>
            <a:ahLst/>
            <a:cxnLst/>
            <a:rect r="r" b="b" t="t" l="l"/>
            <a:pathLst>
              <a:path h="3072812" w="9769056">
                <a:moveTo>
                  <a:pt x="9769056" y="0"/>
                </a:moveTo>
                <a:lnTo>
                  <a:pt x="0" y="0"/>
                </a:lnTo>
                <a:lnTo>
                  <a:pt x="0" y="3072812"/>
                </a:lnTo>
                <a:lnTo>
                  <a:pt x="9769056" y="3072812"/>
                </a:lnTo>
                <a:lnTo>
                  <a:pt x="97690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901713">
            <a:off x="-1456491" y="7699667"/>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885646">
            <a:off x="5439295" y="1114148"/>
            <a:ext cx="5461122" cy="815209"/>
          </a:xfrm>
          <a:custGeom>
            <a:avLst/>
            <a:gdLst/>
            <a:ahLst/>
            <a:cxnLst/>
            <a:rect r="r" b="b" t="t" l="l"/>
            <a:pathLst>
              <a:path h="815209" w="5461122">
                <a:moveTo>
                  <a:pt x="0" y="0"/>
                </a:moveTo>
                <a:lnTo>
                  <a:pt x="5461122" y="0"/>
                </a:lnTo>
                <a:lnTo>
                  <a:pt x="5461122" y="815208"/>
                </a:lnTo>
                <a:lnTo>
                  <a:pt x="0" y="815208"/>
                </a:lnTo>
                <a:lnTo>
                  <a:pt x="0" y="0"/>
                </a:lnTo>
                <a:close/>
              </a:path>
            </a:pathLst>
          </a:custGeom>
          <a:blipFill>
            <a:blip r:embed="rId8">
              <a:extLst>
                <a:ext uri="{96DAC541-7B7A-43D3-8B79-37D633B846F1}">
                  <asvg:svgBlip xmlns:asvg="http://schemas.microsoft.com/office/drawing/2016/SVG/main" r:embed="rId9"/>
                </a:ext>
              </a:extLst>
            </a:blip>
            <a:stretch>
              <a:fillRect l="0" t="-42143" r="0" b="-68571"/>
            </a:stretch>
          </a:blipFill>
        </p:spPr>
      </p:sp>
      <p:sp>
        <p:nvSpPr>
          <p:cNvPr name="Freeform 7" id="7"/>
          <p:cNvSpPr/>
          <p:nvPr/>
        </p:nvSpPr>
        <p:spPr>
          <a:xfrm flipH="true" flipV="false" rot="7885646">
            <a:off x="-1701861" y="8200655"/>
            <a:ext cx="5461122" cy="815209"/>
          </a:xfrm>
          <a:custGeom>
            <a:avLst/>
            <a:gdLst/>
            <a:ahLst/>
            <a:cxnLst/>
            <a:rect r="r" b="b" t="t" l="l"/>
            <a:pathLst>
              <a:path h="815209" w="5461122">
                <a:moveTo>
                  <a:pt x="5461122" y="0"/>
                </a:moveTo>
                <a:lnTo>
                  <a:pt x="0" y="0"/>
                </a:lnTo>
                <a:lnTo>
                  <a:pt x="0" y="815208"/>
                </a:lnTo>
                <a:lnTo>
                  <a:pt x="5461122" y="815208"/>
                </a:lnTo>
                <a:lnTo>
                  <a:pt x="5461122" y="0"/>
                </a:lnTo>
                <a:close/>
              </a:path>
            </a:pathLst>
          </a:custGeom>
          <a:blipFill>
            <a:blip r:embed="rId10">
              <a:extLst>
                <a:ext uri="{96DAC541-7B7A-43D3-8B79-37D633B846F1}">
                  <asvg:svgBlip xmlns:asvg="http://schemas.microsoft.com/office/drawing/2016/SVG/main" r:embed="rId11"/>
                </a:ext>
              </a:extLst>
            </a:blip>
            <a:stretch>
              <a:fillRect l="0" t="-42143" r="0" b="-68571"/>
            </a:stretch>
          </a:blipFill>
        </p:spPr>
      </p:sp>
      <p:sp>
        <p:nvSpPr>
          <p:cNvPr name="Freeform 8" id="8"/>
          <p:cNvSpPr/>
          <p:nvPr/>
        </p:nvSpPr>
        <p:spPr>
          <a:xfrm flipH="false" flipV="false" rot="0">
            <a:off x="670923" y="1377231"/>
            <a:ext cx="7654049" cy="7654049"/>
          </a:xfrm>
          <a:custGeom>
            <a:avLst/>
            <a:gdLst/>
            <a:ahLst/>
            <a:cxnLst/>
            <a:rect r="r" b="b" t="t" l="l"/>
            <a:pathLst>
              <a:path h="7654049" w="7654049">
                <a:moveTo>
                  <a:pt x="0" y="0"/>
                </a:moveTo>
                <a:lnTo>
                  <a:pt x="7654049" y="0"/>
                </a:lnTo>
                <a:lnTo>
                  <a:pt x="7654049" y="7654049"/>
                </a:lnTo>
                <a:lnTo>
                  <a:pt x="0" y="76540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093944" y="1800252"/>
            <a:ext cx="6808007" cy="6808007"/>
          </a:xfrm>
          <a:custGeom>
            <a:avLst/>
            <a:gdLst/>
            <a:ahLst/>
            <a:cxnLst/>
            <a:rect r="r" b="b" t="t" l="l"/>
            <a:pathLst>
              <a:path h="6808007" w="6808007">
                <a:moveTo>
                  <a:pt x="0" y="0"/>
                </a:moveTo>
                <a:lnTo>
                  <a:pt x="6808007" y="0"/>
                </a:lnTo>
                <a:lnTo>
                  <a:pt x="6808007" y="6808007"/>
                </a:lnTo>
                <a:lnTo>
                  <a:pt x="0" y="6808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4716842" y="6715842"/>
            <a:ext cx="2350909" cy="2350909"/>
          </a:xfrm>
          <a:custGeom>
            <a:avLst/>
            <a:gdLst/>
            <a:ahLst/>
            <a:cxnLst/>
            <a:rect r="r" b="b" t="t" l="l"/>
            <a:pathLst>
              <a:path h="2350909" w="2350909">
                <a:moveTo>
                  <a:pt x="0" y="0"/>
                </a:moveTo>
                <a:lnTo>
                  <a:pt x="2350909" y="0"/>
                </a:lnTo>
                <a:lnTo>
                  <a:pt x="2350909" y="2350909"/>
                </a:lnTo>
                <a:lnTo>
                  <a:pt x="0" y="23509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522651" y="805937"/>
            <a:ext cx="1142588" cy="1142588"/>
          </a:xfrm>
          <a:custGeom>
            <a:avLst/>
            <a:gdLst/>
            <a:ahLst/>
            <a:cxnLst/>
            <a:rect r="r" b="b" t="t" l="l"/>
            <a:pathLst>
              <a:path h="1142588" w="1142588">
                <a:moveTo>
                  <a:pt x="0" y="0"/>
                </a:moveTo>
                <a:lnTo>
                  <a:pt x="1142587" y="0"/>
                </a:lnTo>
                <a:lnTo>
                  <a:pt x="1142587" y="1142588"/>
                </a:lnTo>
                <a:lnTo>
                  <a:pt x="0" y="1142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323616" y="7606902"/>
            <a:ext cx="1001357" cy="1001357"/>
          </a:xfrm>
          <a:custGeom>
            <a:avLst/>
            <a:gdLst/>
            <a:ahLst/>
            <a:cxnLst/>
            <a:rect r="r" b="b" t="t" l="l"/>
            <a:pathLst>
              <a:path h="1001357" w="1001357">
                <a:moveTo>
                  <a:pt x="0" y="0"/>
                </a:moveTo>
                <a:lnTo>
                  <a:pt x="1001356" y="0"/>
                </a:lnTo>
                <a:lnTo>
                  <a:pt x="1001356" y="1001357"/>
                </a:lnTo>
                <a:lnTo>
                  <a:pt x="0" y="10013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a:grpSpLocks noChangeAspect="true"/>
          </p:cNvGrpSpPr>
          <p:nvPr/>
        </p:nvGrpSpPr>
        <p:grpSpPr>
          <a:xfrm rot="0">
            <a:off x="1326424" y="2071882"/>
            <a:ext cx="6343048" cy="6343022"/>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38862" t="0" r="-38862" b="0"/>
              </a:stretch>
            </a:blipFill>
          </p:spPr>
        </p:sp>
      </p:grpSp>
      <p:grpSp>
        <p:nvGrpSpPr>
          <p:cNvPr name="Group 15" id="15"/>
          <p:cNvGrpSpPr>
            <a:grpSpLocks noChangeAspect="true"/>
          </p:cNvGrpSpPr>
          <p:nvPr/>
        </p:nvGrpSpPr>
        <p:grpSpPr>
          <a:xfrm rot="0">
            <a:off x="14797121" y="6796126"/>
            <a:ext cx="2190351" cy="2190343"/>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0" t="0" r="0" b="0"/>
              </a:stretch>
            </a:blipFill>
          </p:spPr>
        </p:sp>
      </p:grpSp>
      <p:sp>
        <p:nvSpPr>
          <p:cNvPr name="TextBox 17" id="17"/>
          <p:cNvSpPr txBox="true"/>
          <p:nvPr/>
        </p:nvSpPr>
        <p:spPr>
          <a:xfrm rot="0">
            <a:off x="9268197" y="1858462"/>
            <a:ext cx="7991103" cy="3384931"/>
          </a:xfrm>
          <a:prstGeom prst="rect">
            <a:avLst/>
          </a:prstGeom>
        </p:spPr>
        <p:txBody>
          <a:bodyPr anchor="t" rtlCol="false" tIns="0" lIns="0" bIns="0" rIns="0">
            <a:spAutoFit/>
          </a:bodyPr>
          <a:lstStyle/>
          <a:p>
            <a:pPr algn="just">
              <a:lnSpc>
                <a:spcPts val="3331"/>
              </a:lnSpc>
            </a:pPr>
            <a:r>
              <a:rPr lang="en-US" sz="2799">
                <a:solidFill>
                  <a:srgbClr val="000000"/>
                </a:solidFill>
                <a:latin typeface="Poppins"/>
              </a:rPr>
              <a:t>Sun tracking systems paired with solar panels are utilized to optimize energy production by continuously adjusting the panels' orientation to directly face the sun. This technology finds applications in various sectors such as Solar Power Plants , Commercial Installations , Agriculture , Residential Applications .</a:t>
            </a:r>
          </a:p>
        </p:txBody>
      </p:sp>
      <p:sp>
        <p:nvSpPr>
          <p:cNvPr name="TextBox 18" id="18"/>
          <p:cNvSpPr txBox="true"/>
          <p:nvPr/>
        </p:nvSpPr>
        <p:spPr>
          <a:xfrm rot="0">
            <a:off x="9276927" y="6100365"/>
            <a:ext cx="4937745" cy="2994025"/>
          </a:xfrm>
          <a:prstGeom prst="rect">
            <a:avLst/>
          </a:prstGeom>
        </p:spPr>
        <p:txBody>
          <a:bodyPr anchor="t" rtlCol="false" tIns="0" lIns="0" bIns="0" rIns="0">
            <a:spAutoFit/>
          </a:bodyPr>
          <a:lstStyle/>
          <a:p>
            <a:pPr>
              <a:lnSpc>
                <a:spcPts val="2974"/>
              </a:lnSpc>
            </a:pPr>
            <a:r>
              <a:rPr lang="en-US" sz="2499">
                <a:solidFill>
                  <a:srgbClr val="000000"/>
                </a:solidFill>
                <a:latin typeface="Poppins"/>
              </a:rPr>
              <a:t>Sun tracking systems are essential for maximizing the efficiency and output of solar energy systems across various applications, contributing to the advancement of renewable energy adoption and sustainability efforts.</a:t>
            </a:r>
          </a:p>
        </p:txBody>
      </p:sp>
      <p:sp>
        <p:nvSpPr>
          <p:cNvPr name="TextBox 19" id="19"/>
          <p:cNvSpPr txBox="true"/>
          <p:nvPr/>
        </p:nvSpPr>
        <p:spPr>
          <a:xfrm rot="0">
            <a:off x="9268197" y="771552"/>
            <a:ext cx="2292370" cy="1028700"/>
          </a:xfrm>
          <a:prstGeom prst="rect">
            <a:avLst/>
          </a:prstGeom>
        </p:spPr>
        <p:txBody>
          <a:bodyPr anchor="t" rtlCol="false" tIns="0" lIns="0" bIns="0" rIns="0">
            <a:spAutoFit/>
          </a:bodyPr>
          <a:lstStyle/>
          <a:p>
            <a:pPr algn="ctr">
              <a:lnSpc>
                <a:spcPts val="8400"/>
              </a:lnSpc>
            </a:pPr>
            <a:r>
              <a:rPr lang="en-US" sz="6000">
                <a:solidFill>
                  <a:srgbClr val="000000"/>
                </a:solidFill>
                <a:latin typeface="Canva Sans Bold"/>
              </a:rPr>
              <a:t>About</a:t>
            </a:r>
          </a:p>
        </p:txBody>
      </p:sp>
      <p:grpSp>
        <p:nvGrpSpPr>
          <p:cNvPr name="Group 20" id="20"/>
          <p:cNvGrpSpPr/>
          <p:nvPr/>
        </p:nvGrpSpPr>
        <p:grpSpPr>
          <a:xfrm rot="0">
            <a:off x="3543300" y="2241233"/>
            <a:ext cx="870585" cy="929640"/>
            <a:chOff x="0" y="0"/>
            <a:chExt cx="1160780" cy="1239520"/>
          </a:xfrm>
        </p:grpSpPr>
        <p:sp>
          <p:nvSpPr>
            <p:cNvPr name="Freeform 21" id="21"/>
            <p:cNvSpPr/>
            <p:nvPr/>
          </p:nvSpPr>
          <p:spPr>
            <a:xfrm flipH="false" flipV="false" rot="0">
              <a:off x="43180" y="50800"/>
              <a:ext cx="1065530" cy="1151890"/>
            </a:xfrm>
            <a:custGeom>
              <a:avLst/>
              <a:gdLst/>
              <a:ahLst/>
              <a:cxnLst/>
              <a:rect r="r" b="b" t="t" l="l"/>
              <a:pathLst>
                <a:path h="1151890" w="1065530">
                  <a:moveTo>
                    <a:pt x="7620" y="723900"/>
                  </a:moveTo>
                  <a:cubicBezTo>
                    <a:pt x="40640" y="614680"/>
                    <a:pt x="59690" y="565150"/>
                    <a:pt x="82550" y="530860"/>
                  </a:cubicBezTo>
                  <a:cubicBezTo>
                    <a:pt x="101600" y="501650"/>
                    <a:pt x="123190" y="473710"/>
                    <a:pt x="148590" y="455930"/>
                  </a:cubicBezTo>
                  <a:cubicBezTo>
                    <a:pt x="172720" y="439420"/>
                    <a:pt x="218440" y="424180"/>
                    <a:pt x="226060" y="422910"/>
                  </a:cubicBezTo>
                  <a:cubicBezTo>
                    <a:pt x="226060" y="422910"/>
                    <a:pt x="226060" y="424180"/>
                    <a:pt x="227330" y="424180"/>
                  </a:cubicBezTo>
                  <a:cubicBezTo>
                    <a:pt x="229870" y="422910"/>
                    <a:pt x="234950" y="414020"/>
                    <a:pt x="242570" y="407670"/>
                  </a:cubicBezTo>
                  <a:cubicBezTo>
                    <a:pt x="256540" y="394970"/>
                    <a:pt x="289560" y="364490"/>
                    <a:pt x="308610" y="359410"/>
                  </a:cubicBezTo>
                  <a:cubicBezTo>
                    <a:pt x="322580" y="355600"/>
                    <a:pt x="335280" y="368300"/>
                    <a:pt x="345440" y="364490"/>
                  </a:cubicBezTo>
                  <a:cubicBezTo>
                    <a:pt x="353060" y="361950"/>
                    <a:pt x="358140" y="346710"/>
                    <a:pt x="364490" y="346710"/>
                  </a:cubicBezTo>
                  <a:cubicBezTo>
                    <a:pt x="370840" y="347980"/>
                    <a:pt x="374650" y="367030"/>
                    <a:pt x="382270" y="370840"/>
                  </a:cubicBezTo>
                  <a:cubicBezTo>
                    <a:pt x="388620" y="374650"/>
                    <a:pt x="400050" y="370840"/>
                    <a:pt x="403860" y="374650"/>
                  </a:cubicBezTo>
                  <a:cubicBezTo>
                    <a:pt x="406400" y="377190"/>
                    <a:pt x="407670" y="384810"/>
                    <a:pt x="407670" y="384810"/>
                  </a:cubicBezTo>
                  <a:cubicBezTo>
                    <a:pt x="407670" y="384810"/>
                    <a:pt x="407670" y="383540"/>
                    <a:pt x="407670" y="383540"/>
                  </a:cubicBezTo>
                  <a:cubicBezTo>
                    <a:pt x="407670" y="383540"/>
                    <a:pt x="410210" y="379730"/>
                    <a:pt x="411480" y="377190"/>
                  </a:cubicBezTo>
                  <a:cubicBezTo>
                    <a:pt x="412750" y="374650"/>
                    <a:pt x="414020" y="370840"/>
                    <a:pt x="414020" y="370840"/>
                  </a:cubicBezTo>
                  <a:cubicBezTo>
                    <a:pt x="415290" y="370840"/>
                    <a:pt x="417830" y="367030"/>
                    <a:pt x="419100" y="365760"/>
                  </a:cubicBezTo>
                  <a:cubicBezTo>
                    <a:pt x="420370" y="363220"/>
                    <a:pt x="424180" y="359410"/>
                    <a:pt x="424180" y="359410"/>
                  </a:cubicBezTo>
                  <a:cubicBezTo>
                    <a:pt x="424180" y="359410"/>
                    <a:pt x="427990" y="356870"/>
                    <a:pt x="429260" y="356870"/>
                  </a:cubicBezTo>
                  <a:cubicBezTo>
                    <a:pt x="429260" y="355600"/>
                    <a:pt x="429260" y="355600"/>
                    <a:pt x="429260" y="355600"/>
                  </a:cubicBezTo>
                  <a:cubicBezTo>
                    <a:pt x="430530" y="355600"/>
                    <a:pt x="430530" y="355600"/>
                    <a:pt x="430530" y="354330"/>
                  </a:cubicBezTo>
                  <a:cubicBezTo>
                    <a:pt x="431800" y="354330"/>
                    <a:pt x="435610" y="351790"/>
                    <a:pt x="435610" y="351790"/>
                  </a:cubicBezTo>
                  <a:cubicBezTo>
                    <a:pt x="435610" y="351790"/>
                    <a:pt x="440690" y="349250"/>
                    <a:pt x="441960" y="349250"/>
                  </a:cubicBezTo>
                  <a:cubicBezTo>
                    <a:pt x="444500" y="347980"/>
                    <a:pt x="449580" y="346710"/>
                    <a:pt x="449580" y="346710"/>
                  </a:cubicBezTo>
                  <a:cubicBezTo>
                    <a:pt x="449580" y="346710"/>
                    <a:pt x="454660" y="345440"/>
                    <a:pt x="455930" y="345440"/>
                  </a:cubicBezTo>
                  <a:cubicBezTo>
                    <a:pt x="457200" y="345440"/>
                    <a:pt x="457200" y="345440"/>
                    <a:pt x="458470" y="345440"/>
                  </a:cubicBezTo>
                  <a:cubicBezTo>
                    <a:pt x="464820" y="344170"/>
                    <a:pt x="508000" y="314960"/>
                    <a:pt x="524510" y="321310"/>
                  </a:cubicBezTo>
                  <a:cubicBezTo>
                    <a:pt x="539750" y="327660"/>
                    <a:pt x="547370" y="374650"/>
                    <a:pt x="556260" y="378460"/>
                  </a:cubicBezTo>
                  <a:cubicBezTo>
                    <a:pt x="558800" y="379730"/>
                    <a:pt x="560070" y="378460"/>
                    <a:pt x="562610" y="377190"/>
                  </a:cubicBezTo>
                  <a:cubicBezTo>
                    <a:pt x="568960" y="374650"/>
                    <a:pt x="577850" y="359410"/>
                    <a:pt x="589280" y="355600"/>
                  </a:cubicBezTo>
                  <a:cubicBezTo>
                    <a:pt x="599440" y="350520"/>
                    <a:pt x="624840" y="353060"/>
                    <a:pt x="627380" y="350520"/>
                  </a:cubicBezTo>
                  <a:cubicBezTo>
                    <a:pt x="627380" y="350520"/>
                    <a:pt x="626110" y="349250"/>
                    <a:pt x="626110" y="347980"/>
                  </a:cubicBezTo>
                  <a:cubicBezTo>
                    <a:pt x="626110" y="337820"/>
                    <a:pt x="614680" y="265430"/>
                    <a:pt x="621030" y="226060"/>
                  </a:cubicBezTo>
                  <a:cubicBezTo>
                    <a:pt x="626110" y="187960"/>
                    <a:pt x="637540" y="129540"/>
                    <a:pt x="657860" y="115570"/>
                  </a:cubicBezTo>
                  <a:cubicBezTo>
                    <a:pt x="671830" y="105410"/>
                    <a:pt x="699770" y="123190"/>
                    <a:pt x="707390" y="115570"/>
                  </a:cubicBezTo>
                  <a:cubicBezTo>
                    <a:pt x="715010" y="109220"/>
                    <a:pt x="709930" y="81280"/>
                    <a:pt x="711200" y="77470"/>
                  </a:cubicBezTo>
                  <a:cubicBezTo>
                    <a:pt x="711200" y="76200"/>
                    <a:pt x="711200" y="76200"/>
                    <a:pt x="711200" y="74930"/>
                  </a:cubicBezTo>
                  <a:cubicBezTo>
                    <a:pt x="711200" y="73660"/>
                    <a:pt x="711200" y="69850"/>
                    <a:pt x="712470" y="68580"/>
                  </a:cubicBezTo>
                  <a:cubicBezTo>
                    <a:pt x="712470" y="66040"/>
                    <a:pt x="712470" y="60960"/>
                    <a:pt x="712470" y="60960"/>
                  </a:cubicBezTo>
                  <a:cubicBezTo>
                    <a:pt x="712470" y="60960"/>
                    <a:pt x="715010" y="57150"/>
                    <a:pt x="715010" y="54610"/>
                  </a:cubicBezTo>
                  <a:cubicBezTo>
                    <a:pt x="716280" y="52070"/>
                    <a:pt x="717550" y="48260"/>
                    <a:pt x="717550" y="48260"/>
                  </a:cubicBezTo>
                  <a:cubicBezTo>
                    <a:pt x="718820" y="48260"/>
                    <a:pt x="721360" y="44450"/>
                    <a:pt x="722630" y="41910"/>
                  </a:cubicBezTo>
                  <a:cubicBezTo>
                    <a:pt x="723900" y="40640"/>
                    <a:pt x="726440" y="36830"/>
                    <a:pt x="726440" y="36830"/>
                  </a:cubicBezTo>
                  <a:cubicBezTo>
                    <a:pt x="726440" y="36830"/>
                    <a:pt x="728980" y="35560"/>
                    <a:pt x="728980" y="34290"/>
                  </a:cubicBezTo>
                  <a:cubicBezTo>
                    <a:pt x="730250" y="33020"/>
                    <a:pt x="730250" y="31750"/>
                    <a:pt x="731520" y="30480"/>
                  </a:cubicBezTo>
                  <a:cubicBezTo>
                    <a:pt x="732790" y="29210"/>
                    <a:pt x="735330" y="24130"/>
                    <a:pt x="735330" y="24130"/>
                  </a:cubicBezTo>
                  <a:cubicBezTo>
                    <a:pt x="735330" y="24130"/>
                    <a:pt x="737870" y="20320"/>
                    <a:pt x="739140" y="19050"/>
                  </a:cubicBezTo>
                  <a:cubicBezTo>
                    <a:pt x="741680" y="17780"/>
                    <a:pt x="744220" y="13970"/>
                    <a:pt x="744220" y="13970"/>
                  </a:cubicBezTo>
                  <a:cubicBezTo>
                    <a:pt x="744220" y="13970"/>
                    <a:pt x="748030" y="11430"/>
                    <a:pt x="750570" y="10160"/>
                  </a:cubicBezTo>
                  <a:cubicBezTo>
                    <a:pt x="753110" y="8890"/>
                    <a:pt x="756920" y="6350"/>
                    <a:pt x="756920" y="6350"/>
                  </a:cubicBezTo>
                  <a:cubicBezTo>
                    <a:pt x="756920" y="6350"/>
                    <a:pt x="760730" y="5080"/>
                    <a:pt x="763270" y="3810"/>
                  </a:cubicBezTo>
                  <a:cubicBezTo>
                    <a:pt x="765810" y="2540"/>
                    <a:pt x="769620" y="1270"/>
                    <a:pt x="769620" y="1270"/>
                  </a:cubicBezTo>
                  <a:cubicBezTo>
                    <a:pt x="769620" y="1270"/>
                    <a:pt x="774700" y="1270"/>
                    <a:pt x="777240" y="1270"/>
                  </a:cubicBezTo>
                  <a:cubicBezTo>
                    <a:pt x="779780" y="0"/>
                    <a:pt x="783590" y="0"/>
                    <a:pt x="783590" y="0"/>
                  </a:cubicBezTo>
                  <a:cubicBezTo>
                    <a:pt x="784860" y="0"/>
                    <a:pt x="788670" y="1270"/>
                    <a:pt x="791210" y="1270"/>
                  </a:cubicBezTo>
                  <a:cubicBezTo>
                    <a:pt x="793750" y="1270"/>
                    <a:pt x="798830" y="2540"/>
                    <a:pt x="798830" y="2540"/>
                  </a:cubicBezTo>
                  <a:cubicBezTo>
                    <a:pt x="798830" y="2540"/>
                    <a:pt x="802640" y="3810"/>
                    <a:pt x="805180" y="5080"/>
                  </a:cubicBezTo>
                  <a:cubicBezTo>
                    <a:pt x="806450" y="5080"/>
                    <a:pt x="808990" y="7620"/>
                    <a:pt x="811530" y="7620"/>
                  </a:cubicBezTo>
                  <a:cubicBezTo>
                    <a:pt x="812800" y="6350"/>
                    <a:pt x="811530" y="3810"/>
                    <a:pt x="812800" y="2540"/>
                  </a:cubicBezTo>
                  <a:cubicBezTo>
                    <a:pt x="817880" y="1270"/>
                    <a:pt x="844550" y="16510"/>
                    <a:pt x="850900" y="15240"/>
                  </a:cubicBezTo>
                  <a:cubicBezTo>
                    <a:pt x="853440" y="15240"/>
                    <a:pt x="853440" y="11430"/>
                    <a:pt x="855980" y="11430"/>
                  </a:cubicBezTo>
                  <a:cubicBezTo>
                    <a:pt x="858520" y="11430"/>
                    <a:pt x="862330" y="19050"/>
                    <a:pt x="866140" y="21590"/>
                  </a:cubicBezTo>
                  <a:cubicBezTo>
                    <a:pt x="872490" y="24130"/>
                    <a:pt x="883920" y="24130"/>
                    <a:pt x="887730" y="27940"/>
                  </a:cubicBezTo>
                  <a:cubicBezTo>
                    <a:pt x="890270" y="31750"/>
                    <a:pt x="886460" y="36830"/>
                    <a:pt x="890270" y="41910"/>
                  </a:cubicBezTo>
                  <a:cubicBezTo>
                    <a:pt x="894080" y="50800"/>
                    <a:pt x="916940" y="57150"/>
                    <a:pt x="924560" y="71120"/>
                  </a:cubicBezTo>
                  <a:cubicBezTo>
                    <a:pt x="933450" y="90170"/>
                    <a:pt x="928370" y="132080"/>
                    <a:pt x="928370" y="148590"/>
                  </a:cubicBezTo>
                  <a:cubicBezTo>
                    <a:pt x="929640" y="156210"/>
                    <a:pt x="928370" y="163830"/>
                    <a:pt x="928370" y="165100"/>
                  </a:cubicBezTo>
                  <a:cubicBezTo>
                    <a:pt x="929640" y="166370"/>
                    <a:pt x="929640" y="166370"/>
                    <a:pt x="929640" y="166370"/>
                  </a:cubicBezTo>
                  <a:cubicBezTo>
                    <a:pt x="933450" y="172720"/>
                    <a:pt x="948690" y="222250"/>
                    <a:pt x="955040" y="251460"/>
                  </a:cubicBezTo>
                  <a:cubicBezTo>
                    <a:pt x="960120" y="280670"/>
                    <a:pt x="962660" y="312420"/>
                    <a:pt x="963930" y="342900"/>
                  </a:cubicBezTo>
                  <a:cubicBezTo>
                    <a:pt x="966470" y="373380"/>
                    <a:pt x="965200" y="403860"/>
                    <a:pt x="963930" y="431800"/>
                  </a:cubicBezTo>
                  <a:cubicBezTo>
                    <a:pt x="963930" y="457200"/>
                    <a:pt x="957580" y="492760"/>
                    <a:pt x="957580" y="504190"/>
                  </a:cubicBezTo>
                  <a:cubicBezTo>
                    <a:pt x="958850" y="506730"/>
                    <a:pt x="960120" y="510540"/>
                    <a:pt x="960120" y="510540"/>
                  </a:cubicBezTo>
                  <a:cubicBezTo>
                    <a:pt x="960120" y="510540"/>
                    <a:pt x="960120" y="514350"/>
                    <a:pt x="960120" y="516890"/>
                  </a:cubicBezTo>
                  <a:cubicBezTo>
                    <a:pt x="960120" y="519430"/>
                    <a:pt x="960120" y="524510"/>
                    <a:pt x="960120" y="524510"/>
                  </a:cubicBezTo>
                  <a:cubicBezTo>
                    <a:pt x="960120" y="524510"/>
                    <a:pt x="958850" y="528320"/>
                    <a:pt x="958850" y="530860"/>
                  </a:cubicBezTo>
                  <a:cubicBezTo>
                    <a:pt x="957580" y="533400"/>
                    <a:pt x="957580" y="538480"/>
                    <a:pt x="957580" y="538480"/>
                  </a:cubicBezTo>
                  <a:cubicBezTo>
                    <a:pt x="957580" y="538480"/>
                    <a:pt x="956310" y="539750"/>
                    <a:pt x="956310" y="541020"/>
                  </a:cubicBezTo>
                  <a:cubicBezTo>
                    <a:pt x="957580" y="542290"/>
                    <a:pt x="962660" y="544830"/>
                    <a:pt x="962660" y="544830"/>
                  </a:cubicBezTo>
                  <a:cubicBezTo>
                    <a:pt x="962660" y="544830"/>
                    <a:pt x="966470" y="547370"/>
                    <a:pt x="967740" y="549910"/>
                  </a:cubicBezTo>
                  <a:cubicBezTo>
                    <a:pt x="969010" y="551180"/>
                    <a:pt x="972820" y="554990"/>
                    <a:pt x="972820" y="554990"/>
                  </a:cubicBezTo>
                  <a:cubicBezTo>
                    <a:pt x="972820" y="554990"/>
                    <a:pt x="975360" y="558800"/>
                    <a:pt x="976630" y="561340"/>
                  </a:cubicBezTo>
                  <a:cubicBezTo>
                    <a:pt x="977900" y="562610"/>
                    <a:pt x="980440" y="566420"/>
                    <a:pt x="980440" y="567690"/>
                  </a:cubicBezTo>
                  <a:cubicBezTo>
                    <a:pt x="980440" y="567690"/>
                    <a:pt x="981710" y="571500"/>
                    <a:pt x="981710" y="574040"/>
                  </a:cubicBezTo>
                  <a:cubicBezTo>
                    <a:pt x="982980" y="576580"/>
                    <a:pt x="984250" y="580390"/>
                    <a:pt x="984250" y="580390"/>
                  </a:cubicBezTo>
                  <a:cubicBezTo>
                    <a:pt x="984250" y="580390"/>
                    <a:pt x="985520" y="586740"/>
                    <a:pt x="985520" y="591820"/>
                  </a:cubicBezTo>
                  <a:cubicBezTo>
                    <a:pt x="985520" y="603250"/>
                    <a:pt x="974090" y="629920"/>
                    <a:pt x="980440" y="645160"/>
                  </a:cubicBezTo>
                  <a:cubicBezTo>
                    <a:pt x="988060" y="664210"/>
                    <a:pt x="1023620" y="674370"/>
                    <a:pt x="1036320" y="693420"/>
                  </a:cubicBezTo>
                  <a:cubicBezTo>
                    <a:pt x="1049020" y="713740"/>
                    <a:pt x="1056640" y="763270"/>
                    <a:pt x="1056640" y="763270"/>
                  </a:cubicBezTo>
                  <a:cubicBezTo>
                    <a:pt x="1056640" y="763270"/>
                    <a:pt x="1060450" y="767080"/>
                    <a:pt x="1060450" y="768350"/>
                  </a:cubicBezTo>
                  <a:cubicBezTo>
                    <a:pt x="1060450" y="768350"/>
                    <a:pt x="1061720" y="772160"/>
                    <a:pt x="1061720" y="774700"/>
                  </a:cubicBezTo>
                  <a:cubicBezTo>
                    <a:pt x="1062990" y="777240"/>
                    <a:pt x="1064260" y="781050"/>
                    <a:pt x="1064260" y="781050"/>
                  </a:cubicBezTo>
                  <a:cubicBezTo>
                    <a:pt x="1064260" y="781050"/>
                    <a:pt x="1064260" y="786130"/>
                    <a:pt x="1064260" y="788670"/>
                  </a:cubicBezTo>
                  <a:cubicBezTo>
                    <a:pt x="1065530" y="791210"/>
                    <a:pt x="1065530" y="796290"/>
                    <a:pt x="1065530" y="796290"/>
                  </a:cubicBezTo>
                  <a:cubicBezTo>
                    <a:pt x="1065530" y="796290"/>
                    <a:pt x="1064260" y="800100"/>
                    <a:pt x="1064260" y="802640"/>
                  </a:cubicBezTo>
                  <a:cubicBezTo>
                    <a:pt x="1064260" y="805180"/>
                    <a:pt x="1062990" y="807720"/>
                    <a:pt x="1062990" y="810260"/>
                  </a:cubicBezTo>
                  <a:cubicBezTo>
                    <a:pt x="1061720" y="814070"/>
                    <a:pt x="1061720" y="816610"/>
                    <a:pt x="1060450" y="822960"/>
                  </a:cubicBezTo>
                  <a:cubicBezTo>
                    <a:pt x="1056640" y="836930"/>
                    <a:pt x="1047750" y="873760"/>
                    <a:pt x="1033780" y="897890"/>
                  </a:cubicBezTo>
                  <a:cubicBezTo>
                    <a:pt x="1019810" y="923290"/>
                    <a:pt x="980440" y="969010"/>
                    <a:pt x="976630" y="971550"/>
                  </a:cubicBezTo>
                  <a:cubicBezTo>
                    <a:pt x="975360" y="971550"/>
                    <a:pt x="975360" y="971550"/>
                    <a:pt x="975360" y="971550"/>
                  </a:cubicBezTo>
                  <a:cubicBezTo>
                    <a:pt x="972820" y="974090"/>
                    <a:pt x="957580" y="999490"/>
                    <a:pt x="943610" y="1014730"/>
                  </a:cubicBezTo>
                  <a:cubicBezTo>
                    <a:pt x="927100" y="1032510"/>
                    <a:pt x="880110" y="1071880"/>
                    <a:pt x="878840" y="1071880"/>
                  </a:cubicBezTo>
                  <a:cubicBezTo>
                    <a:pt x="878840" y="1071880"/>
                    <a:pt x="875030" y="1074420"/>
                    <a:pt x="873760" y="1076960"/>
                  </a:cubicBezTo>
                  <a:cubicBezTo>
                    <a:pt x="872490" y="1078230"/>
                    <a:pt x="868680" y="1080770"/>
                    <a:pt x="868680" y="1080770"/>
                  </a:cubicBezTo>
                  <a:cubicBezTo>
                    <a:pt x="868680" y="1080770"/>
                    <a:pt x="863600" y="1083310"/>
                    <a:pt x="861060" y="1084580"/>
                  </a:cubicBezTo>
                  <a:cubicBezTo>
                    <a:pt x="859790" y="1085850"/>
                    <a:pt x="854710" y="1087120"/>
                    <a:pt x="854710" y="1087120"/>
                  </a:cubicBezTo>
                  <a:cubicBezTo>
                    <a:pt x="854710" y="1087120"/>
                    <a:pt x="850900" y="1088390"/>
                    <a:pt x="848360" y="1088390"/>
                  </a:cubicBezTo>
                  <a:cubicBezTo>
                    <a:pt x="845820" y="1089660"/>
                    <a:pt x="840740" y="1090930"/>
                    <a:pt x="840740" y="1090930"/>
                  </a:cubicBezTo>
                  <a:cubicBezTo>
                    <a:pt x="840740" y="1090930"/>
                    <a:pt x="835660" y="1089660"/>
                    <a:pt x="834390" y="1089660"/>
                  </a:cubicBezTo>
                  <a:cubicBezTo>
                    <a:pt x="831850" y="1089660"/>
                    <a:pt x="826770" y="1089660"/>
                    <a:pt x="826770" y="1089660"/>
                  </a:cubicBezTo>
                  <a:cubicBezTo>
                    <a:pt x="826770" y="1089660"/>
                    <a:pt x="821690" y="1088390"/>
                    <a:pt x="819150" y="1088390"/>
                  </a:cubicBezTo>
                  <a:cubicBezTo>
                    <a:pt x="817880" y="1087120"/>
                    <a:pt x="812800" y="1085850"/>
                    <a:pt x="812800" y="1085850"/>
                  </a:cubicBezTo>
                  <a:cubicBezTo>
                    <a:pt x="812800" y="1085850"/>
                    <a:pt x="808990" y="1083310"/>
                    <a:pt x="806450" y="1082040"/>
                  </a:cubicBezTo>
                  <a:cubicBezTo>
                    <a:pt x="803910" y="1080770"/>
                    <a:pt x="800100" y="1079500"/>
                    <a:pt x="800100" y="1078230"/>
                  </a:cubicBezTo>
                  <a:cubicBezTo>
                    <a:pt x="800100" y="1078230"/>
                    <a:pt x="796290" y="1075690"/>
                    <a:pt x="795020" y="1074420"/>
                  </a:cubicBezTo>
                  <a:cubicBezTo>
                    <a:pt x="793750" y="1071880"/>
                    <a:pt x="789940" y="1069340"/>
                    <a:pt x="789940" y="1069340"/>
                  </a:cubicBezTo>
                  <a:cubicBezTo>
                    <a:pt x="789940" y="1069340"/>
                    <a:pt x="787400" y="1064260"/>
                    <a:pt x="786130" y="1062990"/>
                  </a:cubicBezTo>
                  <a:cubicBezTo>
                    <a:pt x="784860" y="1060450"/>
                    <a:pt x="782320" y="1056640"/>
                    <a:pt x="782320" y="1056640"/>
                  </a:cubicBezTo>
                  <a:cubicBezTo>
                    <a:pt x="782320" y="1056640"/>
                    <a:pt x="779780" y="1052830"/>
                    <a:pt x="779780" y="1050290"/>
                  </a:cubicBezTo>
                  <a:cubicBezTo>
                    <a:pt x="778510" y="1047750"/>
                    <a:pt x="777240" y="1042670"/>
                    <a:pt x="777240" y="1042670"/>
                  </a:cubicBezTo>
                  <a:cubicBezTo>
                    <a:pt x="777240" y="1042670"/>
                    <a:pt x="777240" y="1038860"/>
                    <a:pt x="777240" y="1036320"/>
                  </a:cubicBezTo>
                  <a:cubicBezTo>
                    <a:pt x="775970" y="1033780"/>
                    <a:pt x="775970" y="1028700"/>
                    <a:pt x="775970" y="1028700"/>
                  </a:cubicBezTo>
                  <a:cubicBezTo>
                    <a:pt x="775970" y="1028700"/>
                    <a:pt x="777240" y="1023620"/>
                    <a:pt x="777240" y="1021080"/>
                  </a:cubicBezTo>
                  <a:cubicBezTo>
                    <a:pt x="777240" y="1019810"/>
                    <a:pt x="778510" y="1014730"/>
                    <a:pt x="778510" y="1014730"/>
                  </a:cubicBezTo>
                  <a:cubicBezTo>
                    <a:pt x="778510" y="1014730"/>
                    <a:pt x="779780" y="1009650"/>
                    <a:pt x="781050" y="1008380"/>
                  </a:cubicBezTo>
                  <a:cubicBezTo>
                    <a:pt x="782320" y="1005840"/>
                    <a:pt x="783590" y="1000760"/>
                    <a:pt x="783590" y="1000760"/>
                  </a:cubicBezTo>
                  <a:cubicBezTo>
                    <a:pt x="783590" y="1000760"/>
                    <a:pt x="786130" y="996950"/>
                    <a:pt x="788670" y="995680"/>
                  </a:cubicBezTo>
                  <a:cubicBezTo>
                    <a:pt x="789940" y="993140"/>
                    <a:pt x="791210" y="991870"/>
                    <a:pt x="792480" y="989330"/>
                  </a:cubicBezTo>
                  <a:cubicBezTo>
                    <a:pt x="793750" y="988060"/>
                    <a:pt x="796290" y="984250"/>
                    <a:pt x="796290" y="984250"/>
                  </a:cubicBezTo>
                  <a:cubicBezTo>
                    <a:pt x="797560" y="982980"/>
                    <a:pt x="796290" y="982980"/>
                    <a:pt x="796290" y="982980"/>
                  </a:cubicBezTo>
                  <a:cubicBezTo>
                    <a:pt x="793750" y="982980"/>
                    <a:pt x="756920" y="1024890"/>
                    <a:pt x="748030" y="1024890"/>
                  </a:cubicBezTo>
                  <a:cubicBezTo>
                    <a:pt x="742950" y="1023620"/>
                    <a:pt x="742950" y="1016000"/>
                    <a:pt x="739140" y="1016000"/>
                  </a:cubicBezTo>
                  <a:cubicBezTo>
                    <a:pt x="732790" y="1014730"/>
                    <a:pt x="726440" y="1037590"/>
                    <a:pt x="715010" y="1041400"/>
                  </a:cubicBezTo>
                  <a:cubicBezTo>
                    <a:pt x="695960" y="1046480"/>
                    <a:pt x="650240" y="1038860"/>
                    <a:pt x="631190" y="1023620"/>
                  </a:cubicBezTo>
                  <a:cubicBezTo>
                    <a:pt x="612140" y="1009650"/>
                    <a:pt x="596900" y="962660"/>
                    <a:pt x="594360" y="955040"/>
                  </a:cubicBezTo>
                  <a:cubicBezTo>
                    <a:pt x="594360" y="953770"/>
                    <a:pt x="595630" y="952500"/>
                    <a:pt x="594360" y="951230"/>
                  </a:cubicBezTo>
                  <a:cubicBezTo>
                    <a:pt x="591820" y="951230"/>
                    <a:pt x="565150" y="1003300"/>
                    <a:pt x="549910" y="1009650"/>
                  </a:cubicBezTo>
                  <a:cubicBezTo>
                    <a:pt x="539750" y="1014730"/>
                    <a:pt x="525780" y="1005840"/>
                    <a:pt x="520700" y="1008380"/>
                  </a:cubicBezTo>
                  <a:cubicBezTo>
                    <a:pt x="515620" y="1010920"/>
                    <a:pt x="518160" y="1016000"/>
                    <a:pt x="514350" y="1019810"/>
                  </a:cubicBezTo>
                  <a:cubicBezTo>
                    <a:pt x="502920" y="1032510"/>
                    <a:pt x="462280" y="1069340"/>
                    <a:pt x="439420" y="1068070"/>
                  </a:cubicBezTo>
                  <a:cubicBezTo>
                    <a:pt x="417830" y="1065530"/>
                    <a:pt x="396240" y="1013460"/>
                    <a:pt x="382270" y="1016000"/>
                  </a:cubicBezTo>
                  <a:cubicBezTo>
                    <a:pt x="369570" y="1018540"/>
                    <a:pt x="367030" y="1047750"/>
                    <a:pt x="356870" y="1065530"/>
                  </a:cubicBezTo>
                  <a:cubicBezTo>
                    <a:pt x="342900" y="1087120"/>
                    <a:pt x="326390" y="1123950"/>
                    <a:pt x="303530" y="1135380"/>
                  </a:cubicBezTo>
                  <a:cubicBezTo>
                    <a:pt x="281940" y="1146810"/>
                    <a:pt x="242570" y="1151890"/>
                    <a:pt x="223520" y="1137920"/>
                  </a:cubicBezTo>
                  <a:cubicBezTo>
                    <a:pt x="200660" y="1120140"/>
                    <a:pt x="193040" y="1047750"/>
                    <a:pt x="193040" y="1013460"/>
                  </a:cubicBezTo>
                  <a:cubicBezTo>
                    <a:pt x="193040" y="988060"/>
                    <a:pt x="212090" y="952500"/>
                    <a:pt x="207010" y="949960"/>
                  </a:cubicBezTo>
                  <a:cubicBezTo>
                    <a:pt x="201930" y="947420"/>
                    <a:pt x="184150" y="989330"/>
                    <a:pt x="163830" y="995680"/>
                  </a:cubicBezTo>
                  <a:cubicBezTo>
                    <a:pt x="137160" y="1004570"/>
                    <a:pt x="69850" y="990600"/>
                    <a:pt x="52070" y="969010"/>
                  </a:cubicBezTo>
                  <a:cubicBezTo>
                    <a:pt x="35560" y="949960"/>
                    <a:pt x="43180" y="909320"/>
                    <a:pt x="45720" y="882650"/>
                  </a:cubicBezTo>
                  <a:cubicBezTo>
                    <a:pt x="46990" y="861060"/>
                    <a:pt x="67310" y="835660"/>
                    <a:pt x="60960" y="822960"/>
                  </a:cubicBezTo>
                  <a:cubicBezTo>
                    <a:pt x="54610" y="811530"/>
                    <a:pt x="21590" y="819150"/>
                    <a:pt x="11430" y="806450"/>
                  </a:cubicBezTo>
                  <a:cubicBezTo>
                    <a:pt x="0" y="791210"/>
                    <a:pt x="7620" y="723900"/>
                    <a:pt x="7620" y="723900"/>
                  </a:cubicBezTo>
                </a:path>
              </a:pathLst>
            </a:custGeom>
            <a:solidFill>
              <a:srgbClr val="33CCCC"/>
            </a:solidFill>
            <a:ln cap="sq">
              <a:noFill/>
              <a:prstDash val="solid"/>
              <a:miter/>
            </a:ln>
          </p:spPr>
        </p:sp>
      </p:grpSp>
      <p:grpSp>
        <p:nvGrpSpPr>
          <p:cNvPr name="Group 22" id="22"/>
          <p:cNvGrpSpPr/>
          <p:nvPr/>
        </p:nvGrpSpPr>
        <p:grpSpPr>
          <a:xfrm rot="0">
            <a:off x="2589848" y="2466022"/>
            <a:ext cx="1137285" cy="688657"/>
            <a:chOff x="0" y="0"/>
            <a:chExt cx="1516380" cy="918210"/>
          </a:xfrm>
        </p:grpSpPr>
        <p:sp>
          <p:nvSpPr>
            <p:cNvPr name="Freeform 23" id="23"/>
            <p:cNvSpPr/>
            <p:nvPr/>
          </p:nvSpPr>
          <p:spPr>
            <a:xfrm flipH="false" flipV="false" rot="0">
              <a:off x="50800" y="49530"/>
              <a:ext cx="1418590" cy="821690"/>
            </a:xfrm>
            <a:custGeom>
              <a:avLst/>
              <a:gdLst/>
              <a:ahLst/>
              <a:cxnLst/>
              <a:rect r="r" b="b" t="t" l="l"/>
              <a:pathLst>
                <a:path h="821690" w="1418590">
                  <a:moveTo>
                    <a:pt x="0" y="683260"/>
                  </a:moveTo>
                  <a:cubicBezTo>
                    <a:pt x="0" y="683260"/>
                    <a:pt x="0" y="681990"/>
                    <a:pt x="0" y="681990"/>
                  </a:cubicBezTo>
                  <a:cubicBezTo>
                    <a:pt x="0" y="681990"/>
                    <a:pt x="1270" y="680720"/>
                    <a:pt x="1270" y="679450"/>
                  </a:cubicBezTo>
                  <a:cubicBezTo>
                    <a:pt x="1270" y="679450"/>
                    <a:pt x="1270" y="678180"/>
                    <a:pt x="1270" y="676910"/>
                  </a:cubicBezTo>
                  <a:cubicBezTo>
                    <a:pt x="2540" y="675640"/>
                    <a:pt x="2540" y="670560"/>
                    <a:pt x="2540" y="670560"/>
                  </a:cubicBezTo>
                  <a:cubicBezTo>
                    <a:pt x="2540" y="670560"/>
                    <a:pt x="3810" y="668020"/>
                    <a:pt x="5080" y="666750"/>
                  </a:cubicBezTo>
                  <a:cubicBezTo>
                    <a:pt x="5080" y="665480"/>
                    <a:pt x="5080" y="665480"/>
                    <a:pt x="5080" y="664210"/>
                  </a:cubicBezTo>
                  <a:cubicBezTo>
                    <a:pt x="6350" y="664210"/>
                    <a:pt x="6350" y="662940"/>
                    <a:pt x="6350" y="661670"/>
                  </a:cubicBezTo>
                  <a:cubicBezTo>
                    <a:pt x="7620" y="661670"/>
                    <a:pt x="8890" y="657860"/>
                    <a:pt x="8890" y="657860"/>
                  </a:cubicBezTo>
                  <a:cubicBezTo>
                    <a:pt x="8890" y="657860"/>
                    <a:pt x="12700" y="654050"/>
                    <a:pt x="13970" y="652780"/>
                  </a:cubicBezTo>
                  <a:cubicBezTo>
                    <a:pt x="13970" y="652780"/>
                    <a:pt x="13970" y="651510"/>
                    <a:pt x="13970" y="651510"/>
                  </a:cubicBezTo>
                  <a:cubicBezTo>
                    <a:pt x="15240" y="651510"/>
                    <a:pt x="15240" y="650240"/>
                    <a:pt x="16510" y="648970"/>
                  </a:cubicBezTo>
                  <a:cubicBezTo>
                    <a:pt x="16510" y="647700"/>
                    <a:pt x="17780" y="647700"/>
                    <a:pt x="17780" y="647700"/>
                  </a:cubicBezTo>
                  <a:cubicBezTo>
                    <a:pt x="17780" y="647700"/>
                    <a:pt x="21590" y="645160"/>
                    <a:pt x="22860" y="642620"/>
                  </a:cubicBezTo>
                  <a:cubicBezTo>
                    <a:pt x="25400" y="641350"/>
                    <a:pt x="29210" y="638810"/>
                    <a:pt x="29210" y="638810"/>
                  </a:cubicBezTo>
                  <a:cubicBezTo>
                    <a:pt x="29210" y="638810"/>
                    <a:pt x="29210" y="638810"/>
                    <a:pt x="30480" y="638810"/>
                  </a:cubicBezTo>
                  <a:cubicBezTo>
                    <a:pt x="30480" y="638810"/>
                    <a:pt x="30480" y="638810"/>
                    <a:pt x="30480" y="637540"/>
                  </a:cubicBezTo>
                  <a:cubicBezTo>
                    <a:pt x="31750" y="637540"/>
                    <a:pt x="33020" y="637540"/>
                    <a:pt x="33020" y="637540"/>
                  </a:cubicBezTo>
                  <a:cubicBezTo>
                    <a:pt x="34290" y="637540"/>
                    <a:pt x="34290" y="636270"/>
                    <a:pt x="35560" y="636270"/>
                  </a:cubicBezTo>
                  <a:cubicBezTo>
                    <a:pt x="36830" y="636270"/>
                    <a:pt x="41910" y="633730"/>
                    <a:pt x="41910" y="633730"/>
                  </a:cubicBezTo>
                  <a:cubicBezTo>
                    <a:pt x="41910" y="633730"/>
                    <a:pt x="43180" y="633730"/>
                    <a:pt x="44450" y="633730"/>
                  </a:cubicBezTo>
                  <a:cubicBezTo>
                    <a:pt x="46990" y="629920"/>
                    <a:pt x="31750" y="603250"/>
                    <a:pt x="33020" y="585470"/>
                  </a:cubicBezTo>
                  <a:cubicBezTo>
                    <a:pt x="35560" y="562610"/>
                    <a:pt x="58420" y="528320"/>
                    <a:pt x="69850" y="509270"/>
                  </a:cubicBezTo>
                  <a:cubicBezTo>
                    <a:pt x="76200" y="496570"/>
                    <a:pt x="90170" y="482600"/>
                    <a:pt x="88900" y="480060"/>
                  </a:cubicBezTo>
                  <a:cubicBezTo>
                    <a:pt x="88900" y="480060"/>
                    <a:pt x="87630" y="480060"/>
                    <a:pt x="86360" y="480060"/>
                  </a:cubicBezTo>
                  <a:cubicBezTo>
                    <a:pt x="83820" y="480060"/>
                    <a:pt x="78740" y="480060"/>
                    <a:pt x="78740" y="480060"/>
                  </a:cubicBezTo>
                  <a:cubicBezTo>
                    <a:pt x="78740" y="480060"/>
                    <a:pt x="73660" y="478790"/>
                    <a:pt x="71120" y="477520"/>
                  </a:cubicBezTo>
                  <a:cubicBezTo>
                    <a:pt x="68580" y="477520"/>
                    <a:pt x="64770" y="476250"/>
                    <a:pt x="64770" y="476250"/>
                  </a:cubicBezTo>
                  <a:cubicBezTo>
                    <a:pt x="64770" y="476250"/>
                    <a:pt x="59690" y="473710"/>
                    <a:pt x="58420" y="472440"/>
                  </a:cubicBezTo>
                  <a:cubicBezTo>
                    <a:pt x="55880" y="471170"/>
                    <a:pt x="52070" y="468630"/>
                    <a:pt x="52070" y="468630"/>
                  </a:cubicBezTo>
                  <a:cubicBezTo>
                    <a:pt x="52070" y="468630"/>
                    <a:pt x="48260" y="464820"/>
                    <a:pt x="46990" y="463550"/>
                  </a:cubicBezTo>
                  <a:cubicBezTo>
                    <a:pt x="44450" y="461010"/>
                    <a:pt x="41910" y="458470"/>
                    <a:pt x="41910" y="458470"/>
                  </a:cubicBezTo>
                  <a:cubicBezTo>
                    <a:pt x="40640" y="458470"/>
                    <a:pt x="38100" y="454660"/>
                    <a:pt x="36830" y="452120"/>
                  </a:cubicBezTo>
                  <a:cubicBezTo>
                    <a:pt x="35560" y="449580"/>
                    <a:pt x="33020" y="445770"/>
                    <a:pt x="33020" y="445770"/>
                  </a:cubicBezTo>
                  <a:cubicBezTo>
                    <a:pt x="33020" y="445770"/>
                    <a:pt x="31750" y="440690"/>
                    <a:pt x="31750" y="439420"/>
                  </a:cubicBezTo>
                  <a:cubicBezTo>
                    <a:pt x="30480" y="436880"/>
                    <a:pt x="29210" y="431800"/>
                    <a:pt x="29210" y="431800"/>
                  </a:cubicBezTo>
                  <a:cubicBezTo>
                    <a:pt x="29210" y="431800"/>
                    <a:pt x="29210" y="426720"/>
                    <a:pt x="27940" y="424180"/>
                  </a:cubicBezTo>
                  <a:cubicBezTo>
                    <a:pt x="27940" y="421640"/>
                    <a:pt x="27940" y="417830"/>
                    <a:pt x="27940" y="417830"/>
                  </a:cubicBezTo>
                  <a:cubicBezTo>
                    <a:pt x="27940" y="416560"/>
                    <a:pt x="29210" y="412750"/>
                    <a:pt x="29210" y="410210"/>
                  </a:cubicBezTo>
                  <a:cubicBezTo>
                    <a:pt x="29210" y="407670"/>
                    <a:pt x="30480" y="402590"/>
                    <a:pt x="30480" y="402590"/>
                  </a:cubicBezTo>
                  <a:cubicBezTo>
                    <a:pt x="30480" y="402590"/>
                    <a:pt x="31750" y="398780"/>
                    <a:pt x="33020" y="396240"/>
                  </a:cubicBezTo>
                  <a:cubicBezTo>
                    <a:pt x="34290" y="393700"/>
                    <a:pt x="35560" y="389890"/>
                    <a:pt x="36830" y="389890"/>
                  </a:cubicBezTo>
                  <a:cubicBezTo>
                    <a:pt x="36830" y="389890"/>
                    <a:pt x="36830" y="388620"/>
                    <a:pt x="36830" y="388620"/>
                  </a:cubicBezTo>
                  <a:cubicBezTo>
                    <a:pt x="36830" y="388620"/>
                    <a:pt x="35560" y="386080"/>
                    <a:pt x="35560" y="386080"/>
                  </a:cubicBezTo>
                  <a:cubicBezTo>
                    <a:pt x="35560" y="386080"/>
                    <a:pt x="33020" y="382270"/>
                    <a:pt x="33020" y="379730"/>
                  </a:cubicBezTo>
                  <a:cubicBezTo>
                    <a:pt x="31750" y="377190"/>
                    <a:pt x="29210" y="372110"/>
                    <a:pt x="29210" y="372110"/>
                  </a:cubicBezTo>
                  <a:cubicBezTo>
                    <a:pt x="29210" y="372110"/>
                    <a:pt x="29210" y="368300"/>
                    <a:pt x="29210" y="365760"/>
                  </a:cubicBezTo>
                  <a:cubicBezTo>
                    <a:pt x="27940" y="363220"/>
                    <a:pt x="27940" y="358140"/>
                    <a:pt x="27940" y="358140"/>
                  </a:cubicBezTo>
                  <a:cubicBezTo>
                    <a:pt x="27940" y="358140"/>
                    <a:pt x="27940" y="353060"/>
                    <a:pt x="29210" y="350520"/>
                  </a:cubicBezTo>
                  <a:cubicBezTo>
                    <a:pt x="29210" y="347980"/>
                    <a:pt x="29210" y="342900"/>
                    <a:pt x="29210" y="342900"/>
                  </a:cubicBezTo>
                  <a:cubicBezTo>
                    <a:pt x="29210" y="342900"/>
                    <a:pt x="31750" y="339090"/>
                    <a:pt x="31750" y="336550"/>
                  </a:cubicBezTo>
                  <a:cubicBezTo>
                    <a:pt x="33020" y="334010"/>
                    <a:pt x="34290" y="330200"/>
                    <a:pt x="34290" y="328930"/>
                  </a:cubicBezTo>
                  <a:cubicBezTo>
                    <a:pt x="34290" y="328930"/>
                    <a:pt x="38100" y="325120"/>
                    <a:pt x="39370" y="323850"/>
                  </a:cubicBezTo>
                  <a:cubicBezTo>
                    <a:pt x="40640" y="321310"/>
                    <a:pt x="43180" y="317500"/>
                    <a:pt x="43180" y="317500"/>
                  </a:cubicBezTo>
                  <a:cubicBezTo>
                    <a:pt x="43180" y="317500"/>
                    <a:pt x="46990" y="313690"/>
                    <a:pt x="48260" y="312420"/>
                  </a:cubicBezTo>
                  <a:cubicBezTo>
                    <a:pt x="50800" y="311150"/>
                    <a:pt x="53340" y="307340"/>
                    <a:pt x="54610" y="307340"/>
                  </a:cubicBezTo>
                  <a:cubicBezTo>
                    <a:pt x="54610" y="307340"/>
                    <a:pt x="55880" y="306070"/>
                    <a:pt x="57150" y="304800"/>
                  </a:cubicBezTo>
                  <a:cubicBezTo>
                    <a:pt x="57150" y="304800"/>
                    <a:pt x="57150" y="304800"/>
                    <a:pt x="57150" y="303530"/>
                  </a:cubicBezTo>
                  <a:cubicBezTo>
                    <a:pt x="57150" y="302260"/>
                    <a:pt x="57150" y="295910"/>
                    <a:pt x="57150" y="295910"/>
                  </a:cubicBezTo>
                  <a:cubicBezTo>
                    <a:pt x="57150" y="295910"/>
                    <a:pt x="58420" y="290830"/>
                    <a:pt x="58420" y="289560"/>
                  </a:cubicBezTo>
                  <a:cubicBezTo>
                    <a:pt x="59690" y="287020"/>
                    <a:pt x="60960" y="281940"/>
                    <a:pt x="60960" y="281940"/>
                  </a:cubicBezTo>
                  <a:cubicBezTo>
                    <a:pt x="60960" y="281940"/>
                    <a:pt x="62230" y="276860"/>
                    <a:pt x="63500" y="275590"/>
                  </a:cubicBezTo>
                  <a:cubicBezTo>
                    <a:pt x="64770" y="273050"/>
                    <a:pt x="67310" y="269240"/>
                    <a:pt x="67310" y="269240"/>
                  </a:cubicBezTo>
                  <a:cubicBezTo>
                    <a:pt x="67310" y="267970"/>
                    <a:pt x="100330" y="224790"/>
                    <a:pt x="119380" y="207010"/>
                  </a:cubicBezTo>
                  <a:cubicBezTo>
                    <a:pt x="135890" y="190500"/>
                    <a:pt x="168910" y="170180"/>
                    <a:pt x="175260" y="163830"/>
                  </a:cubicBezTo>
                  <a:cubicBezTo>
                    <a:pt x="176530" y="162560"/>
                    <a:pt x="176530" y="161290"/>
                    <a:pt x="177800" y="161290"/>
                  </a:cubicBezTo>
                  <a:cubicBezTo>
                    <a:pt x="179070" y="160020"/>
                    <a:pt x="180340" y="158750"/>
                    <a:pt x="180340" y="158750"/>
                  </a:cubicBezTo>
                  <a:cubicBezTo>
                    <a:pt x="180340" y="158750"/>
                    <a:pt x="182880" y="157480"/>
                    <a:pt x="184150" y="157480"/>
                  </a:cubicBezTo>
                  <a:cubicBezTo>
                    <a:pt x="186690" y="156210"/>
                    <a:pt x="190500" y="153670"/>
                    <a:pt x="190500" y="153670"/>
                  </a:cubicBezTo>
                  <a:cubicBezTo>
                    <a:pt x="191770" y="153670"/>
                    <a:pt x="194310" y="153670"/>
                    <a:pt x="198120" y="152400"/>
                  </a:cubicBezTo>
                  <a:cubicBezTo>
                    <a:pt x="207010" y="148590"/>
                    <a:pt x="226060" y="127000"/>
                    <a:pt x="242570" y="114300"/>
                  </a:cubicBezTo>
                  <a:cubicBezTo>
                    <a:pt x="264160" y="100330"/>
                    <a:pt x="313690" y="71120"/>
                    <a:pt x="317500" y="72390"/>
                  </a:cubicBezTo>
                  <a:cubicBezTo>
                    <a:pt x="317500" y="72390"/>
                    <a:pt x="317500" y="73660"/>
                    <a:pt x="317500" y="73660"/>
                  </a:cubicBezTo>
                  <a:cubicBezTo>
                    <a:pt x="320040" y="73660"/>
                    <a:pt x="367030" y="31750"/>
                    <a:pt x="369570" y="33020"/>
                  </a:cubicBezTo>
                  <a:cubicBezTo>
                    <a:pt x="369570" y="33020"/>
                    <a:pt x="368300" y="35560"/>
                    <a:pt x="368300" y="35560"/>
                  </a:cubicBezTo>
                  <a:cubicBezTo>
                    <a:pt x="368300" y="36830"/>
                    <a:pt x="372110" y="31750"/>
                    <a:pt x="373380" y="30480"/>
                  </a:cubicBezTo>
                  <a:cubicBezTo>
                    <a:pt x="374650" y="27940"/>
                    <a:pt x="378460" y="24130"/>
                    <a:pt x="378460" y="24130"/>
                  </a:cubicBezTo>
                  <a:cubicBezTo>
                    <a:pt x="378460" y="24130"/>
                    <a:pt x="382270" y="21590"/>
                    <a:pt x="383540" y="20320"/>
                  </a:cubicBezTo>
                  <a:cubicBezTo>
                    <a:pt x="386080" y="19050"/>
                    <a:pt x="389890" y="15240"/>
                    <a:pt x="389890" y="15240"/>
                  </a:cubicBezTo>
                  <a:cubicBezTo>
                    <a:pt x="389890" y="15240"/>
                    <a:pt x="394970" y="13970"/>
                    <a:pt x="396240" y="12700"/>
                  </a:cubicBezTo>
                  <a:cubicBezTo>
                    <a:pt x="398780" y="11430"/>
                    <a:pt x="403860" y="10160"/>
                    <a:pt x="403860" y="10160"/>
                  </a:cubicBezTo>
                  <a:cubicBezTo>
                    <a:pt x="403860" y="10160"/>
                    <a:pt x="408940" y="8890"/>
                    <a:pt x="411480" y="8890"/>
                  </a:cubicBezTo>
                  <a:cubicBezTo>
                    <a:pt x="414020" y="7620"/>
                    <a:pt x="417830" y="7620"/>
                    <a:pt x="417830" y="7620"/>
                  </a:cubicBezTo>
                  <a:cubicBezTo>
                    <a:pt x="417830" y="7620"/>
                    <a:pt x="422910" y="7620"/>
                    <a:pt x="425450" y="7620"/>
                  </a:cubicBezTo>
                  <a:cubicBezTo>
                    <a:pt x="427990" y="7620"/>
                    <a:pt x="433070" y="8890"/>
                    <a:pt x="433070" y="8890"/>
                  </a:cubicBezTo>
                  <a:cubicBezTo>
                    <a:pt x="433070" y="8890"/>
                    <a:pt x="438150" y="10160"/>
                    <a:pt x="440690" y="11430"/>
                  </a:cubicBezTo>
                  <a:cubicBezTo>
                    <a:pt x="443230" y="11430"/>
                    <a:pt x="447040" y="12700"/>
                    <a:pt x="447040" y="12700"/>
                  </a:cubicBezTo>
                  <a:cubicBezTo>
                    <a:pt x="447040" y="13970"/>
                    <a:pt x="452120" y="16510"/>
                    <a:pt x="453390" y="17780"/>
                  </a:cubicBezTo>
                  <a:cubicBezTo>
                    <a:pt x="455930" y="19050"/>
                    <a:pt x="459740" y="21590"/>
                    <a:pt x="459740" y="21590"/>
                  </a:cubicBezTo>
                  <a:cubicBezTo>
                    <a:pt x="459740" y="21590"/>
                    <a:pt x="463550" y="25400"/>
                    <a:pt x="464820" y="26670"/>
                  </a:cubicBezTo>
                  <a:cubicBezTo>
                    <a:pt x="467360" y="27940"/>
                    <a:pt x="469900" y="31750"/>
                    <a:pt x="469900" y="31750"/>
                  </a:cubicBezTo>
                  <a:cubicBezTo>
                    <a:pt x="469900" y="31750"/>
                    <a:pt x="472440" y="36830"/>
                    <a:pt x="473710" y="38100"/>
                  </a:cubicBezTo>
                  <a:cubicBezTo>
                    <a:pt x="474980" y="40640"/>
                    <a:pt x="477520" y="44450"/>
                    <a:pt x="477520" y="44450"/>
                  </a:cubicBezTo>
                  <a:cubicBezTo>
                    <a:pt x="477520" y="45720"/>
                    <a:pt x="478790" y="49530"/>
                    <a:pt x="480060" y="52070"/>
                  </a:cubicBezTo>
                  <a:cubicBezTo>
                    <a:pt x="480060" y="54610"/>
                    <a:pt x="481330" y="59690"/>
                    <a:pt x="481330" y="59690"/>
                  </a:cubicBezTo>
                  <a:cubicBezTo>
                    <a:pt x="481330" y="59690"/>
                    <a:pt x="482600" y="64770"/>
                    <a:pt x="482600" y="67310"/>
                  </a:cubicBezTo>
                  <a:cubicBezTo>
                    <a:pt x="482600" y="69850"/>
                    <a:pt x="482600" y="73660"/>
                    <a:pt x="482600" y="73660"/>
                  </a:cubicBezTo>
                  <a:cubicBezTo>
                    <a:pt x="482600" y="74930"/>
                    <a:pt x="480060" y="80010"/>
                    <a:pt x="481330" y="81280"/>
                  </a:cubicBezTo>
                  <a:cubicBezTo>
                    <a:pt x="485140" y="83820"/>
                    <a:pt x="524510" y="57150"/>
                    <a:pt x="537210" y="60960"/>
                  </a:cubicBezTo>
                  <a:cubicBezTo>
                    <a:pt x="546100" y="63500"/>
                    <a:pt x="551180" y="82550"/>
                    <a:pt x="557530" y="82550"/>
                  </a:cubicBezTo>
                  <a:cubicBezTo>
                    <a:pt x="562610" y="82550"/>
                    <a:pt x="565150" y="71120"/>
                    <a:pt x="572770" y="67310"/>
                  </a:cubicBezTo>
                  <a:cubicBezTo>
                    <a:pt x="589280" y="62230"/>
                    <a:pt x="647700" y="68580"/>
                    <a:pt x="656590" y="80010"/>
                  </a:cubicBezTo>
                  <a:cubicBezTo>
                    <a:pt x="660400" y="85090"/>
                    <a:pt x="654050" y="101600"/>
                    <a:pt x="654050" y="101600"/>
                  </a:cubicBezTo>
                  <a:cubicBezTo>
                    <a:pt x="654050" y="101600"/>
                    <a:pt x="655320" y="100330"/>
                    <a:pt x="655320" y="99060"/>
                  </a:cubicBezTo>
                  <a:cubicBezTo>
                    <a:pt x="656590" y="97790"/>
                    <a:pt x="659130" y="93980"/>
                    <a:pt x="660400" y="93980"/>
                  </a:cubicBezTo>
                  <a:cubicBezTo>
                    <a:pt x="660400" y="93980"/>
                    <a:pt x="662940" y="90170"/>
                    <a:pt x="665480" y="88900"/>
                  </a:cubicBezTo>
                  <a:cubicBezTo>
                    <a:pt x="666750" y="87630"/>
                    <a:pt x="670560" y="83820"/>
                    <a:pt x="670560" y="83820"/>
                  </a:cubicBezTo>
                  <a:cubicBezTo>
                    <a:pt x="670560" y="83820"/>
                    <a:pt x="675640" y="81280"/>
                    <a:pt x="678180" y="81280"/>
                  </a:cubicBezTo>
                  <a:cubicBezTo>
                    <a:pt x="679450" y="80010"/>
                    <a:pt x="684530" y="77470"/>
                    <a:pt x="684530" y="77470"/>
                  </a:cubicBezTo>
                  <a:cubicBezTo>
                    <a:pt x="684530" y="77470"/>
                    <a:pt x="688340" y="76200"/>
                    <a:pt x="690880" y="76200"/>
                  </a:cubicBezTo>
                  <a:cubicBezTo>
                    <a:pt x="693420" y="74930"/>
                    <a:pt x="698500" y="73660"/>
                    <a:pt x="698500" y="73660"/>
                  </a:cubicBezTo>
                  <a:cubicBezTo>
                    <a:pt x="698500" y="73660"/>
                    <a:pt x="703580" y="73660"/>
                    <a:pt x="706120" y="73660"/>
                  </a:cubicBezTo>
                  <a:cubicBezTo>
                    <a:pt x="708660" y="73660"/>
                    <a:pt x="713740" y="73660"/>
                    <a:pt x="713740" y="73660"/>
                  </a:cubicBezTo>
                  <a:cubicBezTo>
                    <a:pt x="713740" y="74930"/>
                    <a:pt x="717550" y="74930"/>
                    <a:pt x="720090" y="76200"/>
                  </a:cubicBezTo>
                  <a:cubicBezTo>
                    <a:pt x="722630" y="76200"/>
                    <a:pt x="727710" y="77470"/>
                    <a:pt x="727710" y="77470"/>
                  </a:cubicBezTo>
                  <a:cubicBezTo>
                    <a:pt x="727710" y="77470"/>
                    <a:pt x="731520" y="80010"/>
                    <a:pt x="734060" y="81280"/>
                  </a:cubicBezTo>
                  <a:cubicBezTo>
                    <a:pt x="735330" y="82550"/>
                    <a:pt x="735330" y="83820"/>
                    <a:pt x="737870" y="83820"/>
                  </a:cubicBezTo>
                  <a:cubicBezTo>
                    <a:pt x="740410" y="83820"/>
                    <a:pt x="745490" y="76200"/>
                    <a:pt x="753110" y="72390"/>
                  </a:cubicBezTo>
                  <a:cubicBezTo>
                    <a:pt x="769620" y="66040"/>
                    <a:pt x="836930" y="55880"/>
                    <a:pt x="847090" y="55880"/>
                  </a:cubicBezTo>
                  <a:cubicBezTo>
                    <a:pt x="848360" y="55880"/>
                    <a:pt x="849630" y="58420"/>
                    <a:pt x="850900" y="57150"/>
                  </a:cubicBezTo>
                  <a:cubicBezTo>
                    <a:pt x="852170" y="57150"/>
                    <a:pt x="852170" y="52070"/>
                    <a:pt x="855980" y="49530"/>
                  </a:cubicBezTo>
                  <a:cubicBezTo>
                    <a:pt x="867410" y="39370"/>
                    <a:pt x="919480" y="0"/>
                    <a:pt x="947420" y="1270"/>
                  </a:cubicBezTo>
                  <a:cubicBezTo>
                    <a:pt x="974090" y="3810"/>
                    <a:pt x="995680" y="46990"/>
                    <a:pt x="1021080" y="54610"/>
                  </a:cubicBezTo>
                  <a:cubicBezTo>
                    <a:pt x="1042670" y="60960"/>
                    <a:pt x="1064260" y="45720"/>
                    <a:pt x="1084580" y="53340"/>
                  </a:cubicBezTo>
                  <a:cubicBezTo>
                    <a:pt x="1108710" y="62230"/>
                    <a:pt x="1140460" y="107950"/>
                    <a:pt x="1154430" y="113030"/>
                  </a:cubicBezTo>
                  <a:cubicBezTo>
                    <a:pt x="1159510" y="115570"/>
                    <a:pt x="1160780" y="113030"/>
                    <a:pt x="1164590" y="114300"/>
                  </a:cubicBezTo>
                  <a:cubicBezTo>
                    <a:pt x="1176020" y="118110"/>
                    <a:pt x="1207770" y="142240"/>
                    <a:pt x="1216660" y="143510"/>
                  </a:cubicBezTo>
                  <a:cubicBezTo>
                    <a:pt x="1219200" y="144780"/>
                    <a:pt x="1221740" y="143510"/>
                    <a:pt x="1223010" y="142240"/>
                  </a:cubicBezTo>
                  <a:cubicBezTo>
                    <a:pt x="1223010" y="142240"/>
                    <a:pt x="1223010" y="142240"/>
                    <a:pt x="1223010" y="140970"/>
                  </a:cubicBezTo>
                  <a:cubicBezTo>
                    <a:pt x="1223010" y="140970"/>
                    <a:pt x="1224280" y="142240"/>
                    <a:pt x="1224280" y="142240"/>
                  </a:cubicBezTo>
                  <a:cubicBezTo>
                    <a:pt x="1229360" y="142240"/>
                    <a:pt x="1277620" y="125730"/>
                    <a:pt x="1285240" y="128270"/>
                  </a:cubicBezTo>
                  <a:cubicBezTo>
                    <a:pt x="1287780" y="129540"/>
                    <a:pt x="1287780" y="132080"/>
                    <a:pt x="1289050" y="133350"/>
                  </a:cubicBezTo>
                  <a:cubicBezTo>
                    <a:pt x="1291590" y="133350"/>
                    <a:pt x="1299210" y="134620"/>
                    <a:pt x="1303020" y="137160"/>
                  </a:cubicBezTo>
                  <a:cubicBezTo>
                    <a:pt x="1308100" y="138430"/>
                    <a:pt x="1311910" y="140970"/>
                    <a:pt x="1315720" y="143510"/>
                  </a:cubicBezTo>
                  <a:cubicBezTo>
                    <a:pt x="1319530" y="147320"/>
                    <a:pt x="1323340" y="149860"/>
                    <a:pt x="1325880" y="153670"/>
                  </a:cubicBezTo>
                  <a:cubicBezTo>
                    <a:pt x="1329690" y="157480"/>
                    <a:pt x="1332230" y="162560"/>
                    <a:pt x="1333500" y="166370"/>
                  </a:cubicBezTo>
                  <a:cubicBezTo>
                    <a:pt x="1336040" y="170180"/>
                    <a:pt x="1337310" y="175260"/>
                    <a:pt x="1338580" y="180340"/>
                  </a:cubicBezTo>
                  <a:cubicBezTo>
                    <a:pt x="1338580" y="182880"/>
                    <a:pt x="1338580" y="185420"/>
                    <a:pt x="1338580" y="187960"/>
                  </a:cubicBezTo>
                  <a:cubicBezTo>
                    <a:pt x="1339850" y="194310"/>
                    <a:pt x="1341120" y="201930"/>
                    <a:pt x="1344930" y="210820"/>
                  </a:cubicBezTo>
                  <a:cubicBezTo>
                    <a:pt x="1352550" y="228600"/>
                    <a:pt x="1376680" y="255270"/>
                    <a:pt x="1388110" y="280670"/>
                  </a:cubicBezTo>
                  <a:cubicBezTo>
                    <a:pt x="1400810" y="307340"/>
                    <a:pt x="1409700" y="337820"/>
                    <a:pt x="1414780" y="368300"/>
                  </a:cubicBezTo>
                  <a:cubicBezTo>
                    <a:pt x="1418590" y="398780"/>
                    <a:pt x="1417320" y="433070"/>
                    <a:pt x="1413510" y="461010"/>
                  </a:cubicBezTo>
                  <a:cubicBezTo>
                    <a:pt x="1408430" y="487680"/>
                    <a:pt x="1395730" y="524510"/>
                    <a:pt x="1391920" y="534670"/>
                  </a:cubicBezTo>
                  <a:cubicBezTo>
                    <a:pt x="1390650" y="537210"/>
                    <a:pt x="1389380" y="537210"/>
                    <a:pt x="1388110" y="539750"/>
                  </a:cubicBezTo>
                  <a:cubicBezTo>
                    <a:pt x="1384300" y="551180"/>
                    <a:pt x="1377950" y="594360"/>
                    <a:pt x="1366520" y="619760"/>
                  </a:cubicBezTo>
                  <a:cubicBezTo>
                    <a:pt x="1353820" y="650240"/>
                    <a:pt x="1337310" y="692150"/>
                    <a:pt x="1310640" y="708660"/>
                  </a:cubicBezTo>
                  <a:cubicBezTo>
                    <a:pt x="1285240" y="725170"/>
                    <a:pt x="1229360" y="728980"/>
                    <a:pt x="1212850" y="722630"/>
                  </a:cubicBezTo>
                  <a:cubicBezTo>
                    <a:pt x="1203960" y="720090"/>
                    <a:pt x="1201420" y="708660"/>
                    <a:pt x="1197610" y="707390"/>
                  </a:cubicBezTo>
                  <a:cubicBezTo>
                    <a:pt x="1196340" y="707390"/>
                    <a:pt x="1196340" y="707390"/>
                    <a:pt x="1195070" y="708660"/>
                  </a:cubicBezTo>
                  <a:cubicBezTo>
                    <a:pt x="1191260" y="708660"/>
                    <a:pt x="1177290" y="713740"/>
                    <a:pt x="1174750" y="713740"/>
                  </a:cubicBezTo>
                  <a:cubicBezTo>
                    <a:pt x="1173480" y="712470"/>
                    <a:pt x="1174750" y="712470"/>
                    <a:pt x="1173480" y="711200"/>
                  </a:cubicBezTo>
                  <a:cubicBezTo>
                    <a:pt x="1172210" y="711200"/>
                    <a:pt x="1169670" y="713740"/>
                    <a:pt x="1167130" y="712470"/>
                  </a:cubicBezTo>
                  <a:cubicBezTo>
                    <a:pt x="1155700" y="708660"/>
                    <a:pt x="1116330" y="656590"/>
                    <a:pt x="1104900" y="632460"/>
                  </a:cubicBezTo>
                  <a:cubicBezTo>
                    <a:pt x="1097280" y="614680"/>
                    <a:pt x="1099820" y="591820"/>
                    <a:pt x="1094740" y="582930"/>
                  </a:cubicBezTo>
                  <a:cubicBezTo>
                    <a:pt x="1092200" y="579120"/>
                    <a:pt x="1089660" y="576580"/>
                    <a:pt x="1087120" y="576580"/>
                  </a:cubicBezTo>
                  <a:cubicBezTo>
                    <a:pt x="1082040" y="577850"/>
                    <a:pt x="1078230" y="593090"/>
                    <a:pt x="1069340" y="604520"/>
                  </a:cubicBezTo>
                  <a:cubicBezTo>
                    <a:pt x="1056640" y="623570"/>
                    <a:pt x="1024890" y="674370"/>
                    <a:pt x="1012190" y="683260"/>
                  </a:cubicBezTo>
                  <a:cubicBezTo>
                    <a:pt x="1008380" y="687070"/>
                    <a:pt x="1005840" y="684530"/>
                    <a:pt x="1003300" y="688340"/>
                  </a:cubicBezTo>
                  <a:cubicBezTo>
                    <a:pt x="995680" y="693420"/>
                    <a:pt x="989330" y="712470"/>
                    <a:pt x="977900" y="718820"/>
                  </a:cubicBezTo>
                  <a:cubicBezTo>
                    <a:pt x="963930" y="726440"/>
                    <a:pt x="933450" y="720090"/>
                    <a:pt x="922020" y="722630"/>
                  </a:cubicBezTo>
                  <a:cubicBezTo>
                    <a:pt x="915670" y="723900"/>
                    <a:pt x="913130" y="727710"/>
                    <a:pt x="909320" y="727710"/>
                  </a:cubicBezTo>
                  <a:cubicBezTo>
                    <a:pt x="908050" y="727710"/>
                    <a:pt x="906780" y="723900"/>
                    <a:pt x="905510" y="723900"/>
                  </a:cubicBezTo>
                  <a:cubicBezTo>
                    <a:pt x="904240" y="722630"/>
                    <a:pt x="901700" y="722630"/>
                    <a:pt x="900430" y="723900"/>
                  </a:cubicBezTo>
                  <a:cubicBezTo>
                    <a:pt x="899160" y="725170"/>
                    <a:pt x="900430" y="726440"/>
                    <a:pt x="897890" y="728980"/>
                  </a:cubicBezTo>
                  <a:cubicBezTo>
                    <a:pt x="891540" y="737870"/>
                    <a:pt x="857250" y="774700"/>
                    <a:pt x="831850" y="787400"/>
                  </a:cubicBezTo>
                  <a:cubicBezTo>
                    <a:pt x="807720" y="800100"/>
                    <a:pt x="772160" y="814070"/>
                    <a:pt x="749300" y="807720"/>
                  </a:cubicBezTo>
                  <a:cubicBezTo>
                    <a:pt x="728980" y="802640"/>
                    <a:pt x="712470" y="767080"/>
                    <a:pt x="698500" y="755650"/>
                  </a:cubicBezTo>
                  <a:cubicBezTo>
                    <a:pt x="692150" y="750570"/>
                    <a:pt x="685800" y="745490"/>
                    <a:pt x="681990" y="745490"/>
                  </a:cubicBezTo>
                  <a:cubicBezTo>
                    <a:pt x="679450" y="745490"/>
                    <a:pt x="679450" y="748030"/>
                    <a:pt x="678180" y="750570"/>
                  </a:cubicBezTo>
                  <a:cubicBezTo>
                    <a:pt x="669290" y="758190"/>
                    <a:pt x="638810" y="786130"/>
                    <a:pt x="613410" y="796290"/>
                  </a:cubicBezTo>
                  <a:cubicBezTo>
                    <a:pt x="586740" y="808990"/>
                    <a:pt x="528320" y="821690"/>
                    <a:pt x="518160" y="817880"/>
                  </a:cubicBezTo>
                  <a:cubicBezTo>
                    <a:pt x="515620" y="816610"/>
                    <a:pt x="515620" y="812800"/>
                    <a:pt x="514350" y="811530"/>
                  </a:cubicBezTo>
                  <a:cubicBezTo>
                    <a:pt x="513080" y="811530"/>
                    <a:pt x="513080" y="812800"/>
                    <a:pt x="511810" y="812800"/>
                  </a:cubicBezTo>
                  <a:cubicBezTo>
                    <a:pt x="509270" y="811530"/>
                    <a:pt x="508000" y="802640"/>
                    <a:pt x="505460" y="798830"/>
                  </a:cubicBezTo>
                  <a:cubicBezTo>
                    <a:pt x="504190" y="796290"/>
                    <a:pt x="504190" y="793750"/>
                    <a:pt x="502920" y="793750"/>
                  </a:cubicBezTo>
                  <a:cubicBezTo>
                    <a:pt x="499110" y="792480"/>
                    <a:pt x="491490" y="805180"/>
                    <a:pt x="481330" y="806450"/>
                  </a:cubicBezTo>
                  <a:cubicBezTo>
                    <a:pt x="459740" y="811530"/>
                    <a:pt x="384810" y="807720"/>
                    <a:pt x="372110" y="795020"/>
                  </a:cubicBezTo>
                  <a:cubicBezTo>
                    <a:pt x="367030" y="789940"/>
                    <a:pt x="374650" y="778510"/>
                    <a:pt x="370840" y="775970"/>
                  </a:cubicBezTo>
                  <a:cubicBezTo>
                    <a:pt x="363220" y="769620"/>
                    <a:pt x="326390" y="787400"/>
                    <a:pt x="314960" y="783590"/>
                  </a:cubicBezTo>
                  <a:cubicBezTo>
                    <a:pt x="308610" y="781050"/>
                    <a:pt x="308610" y="773430"/>
                    <a:pt x="300990" y="769620"/>
                  </a:cubicBezTo>
                  <a:cubicBezTo>
                    <a:pt x="285750" y="762000"/>
                    <a:pt x="229870" y="781050"/>
                    <a:pt x="213360" y="767080"/>
                  </a:cubicBezTo>
                  <a:cubicBezTo>
                    <a:pt x="199390" y="755650"/>
                    <a:pt x="210820" y="707390"/>
                    <a:pt x="199390" y="703580"/>
                  </a:cubicBezTo>
                  <a:cubicBezTo>
                    <a:pt x="187960" y="698500"/>
                    <a:pt x="165100" y="730250"/>
                    <a:pt x="146050" y="741680"/>
                  </a:cubicBezTo>
                  <a:cubicBezTo>
                    <a:pt x="123190" y="755650"/>
                    <a:pt x="93980" y="781050"/>
                    <a:pt x="72390" y="778510"/>
                  </a:cubicBezTo>
                  <a:cubicBezTo>
                    <a:pt x="53340" y="775970"/>
                    <a:pt x="24130" y="735330"/>
                    <a:pt x="20320" y="732790"/>
                  </a:cubicBezTo>
                  <a:cubicBezTo>
                    <a:pt x="20320" y="732790"/>
                    <a:pt x="20320" y="732790"/>
                    <a:pt x="20320" y="731520"/>
                  </a:cubicBezTo>
                  <a:cubicBezTo>
                    <a:pt x="19050" y="731520"/>
                    <a:pt x="19050" y="731520"/>
                    <a:pt x="19050" y="730250"/>
                  </a:cubicBezTo>
                  <a:cubicBezTo>
                    <a:pt x="17780" y="730250"/>
                    <a:pt x="16510" y="728980"/>
                    <a:pt x="16510" y="727710"/>
                  </a:cubicBezTo>
                  <a:cubicBezTo>
                    <a:pt x="15240" y="726440"/>
                    <a:pt x="11430" y="722630"/>
                    <a:pt x="11430" y="722630"/>
                  </a:cubicBezTo>
                  <a:cubicBezTo>
                    <a:pt x="11430" y="722630"/>
                    <a:pt x="10160" y="720090"/>
                    <a:pt x="10160" y="720090"/>
                  </a:cubicBezTo>
                  <a:cubicBezTo>
                    <a:pt x="8890" y="718820"/>
                    <a:pt x="8890" y="718820"/>
                    <a:pt x="7620" y="717550"/>
                  </a:cubicBezTo>
                  <a:cubicBezTo>
                    <a:pt x="7620" y="717550"/>
                    <a:pt x="7620" y="716280"/>
                    <a:pt x="7620" y="715010"/>
                  </a:cubicBezTo>
                  <a:cubicBezTo>
                    <a:pt x="6350" y="713740"/>
                    <a:pt x="5080" y="711200"/>
                    <a:pt x="5080" y="711200"/>
                  </a:cubicBezTo>
                  <a:cubicBezTo>
                    <a:pt x="5080" y="711200"/>
                    <a:pt x="2540" y="704850"/>
                    <a:pt x="2540" y="704850"/>
                  </a:cubicBezTo>
                  <a:cubicBezTo>
                    <a:pt x="2540" y="703580"/>
                    <a:pt x="2540" y="703580"/>
                    <a:pt x="2540" y="703580"/>
                  </a:cubicBezTo>
                  <a:cubicBezTo>
                    <a:pt x="2540" y="702310"/>
                    <a:pt x="1270" y="701040"/>
                    <a:pt x="1270" y="701040"/>
                  </a:cubicBezTo>
                  <a:cubicBezTo>
                    <a:pt x="1270" y="699770"/>
                    <a:pt x="1270" y="699770"/>
                    <a:pt x="1270" y="699770"/>
                  </a:cubicBezTo>
                  <a:cubicBezTo>
                    <a:pt x="1270" y="698500"/>
                    <a:pt x="1270" y="697230"/>
                    <a:pt x="1270" y="697230"/>
                  </a:cubicBezTo>
                  <a:cubicBezTo>
                    <a:pt x="1270" y="697230"/>
                    <a:pt x="0" y="693420"/>
                    <a:pt x="0" y="690880"/>
                  </a:cubicBezTo>
                  <a:cubicBezTo>
                    <a:pt x="0" y="688340"/>
                    <a:pt x="0" y="683260"/>
                    <a:pt x="0" y="683260"/>
                  </a:cubicBezTo>
                  <a:moveTo>
                    <a:pt x="177800" y="161290"/>
                  </a:moveTo>
                  <a:cubicBezTo>
                    <a:pt x="182880" y="157480"/>
                    <a:pt x="181610" y="158750"/>
                    <a:pt x="180340" y="158750"/>
                  </a:cubicBezTo>
                  <a:cubicBezTo>
                    <a:pt x="180340" y="160020"/>
                    <a:pt x="177800" y="161290"/>
                    <a:pt x="177800" y="161290"/>
                  </a:cubicBezTo>
                </a:path>
              </a:pathLst>
            </a:custGeom>
            <a:solidFill>
              <a:srgbClr val="33CCCC"/>
            </a:solidFill>
            <a:ln cap="sq">
              <a:noFill/>
              <a:prstDash val="solid"/>
              <a:miter/>
            </a:ln>
          </p:spPr>
        </p:sp>
      </p:grpSp>
      <p:grpSp>
        <p:nvGrpSpPr>
          <p:cNvPr name="Group 24" id="24"/>
          <p:cNvGrpSpPr/>
          <p:nvPr/>
        </p:nvGrpSpPr>
        <p:grpSpPr>
          <a:xfrm rot="0">
            <a:off x="4513897" y="2238375"/>
            <a:ext cx="1450658" cy="906780"/>
            <a:chOff x="0" y="0"/>
            <a:chExt cx="1934210" cy="1209040"/>
          </a:xfrm>
        </p:grpSpPr>
        <p:sp>
          <p:nvSpPr>
            <p:cNvPr name="Freeform 25" id="25"/>
            <p:cNvSpPr/>
            <p:nvPr/>
          </p:nvSpPr>
          <p:spPr>
            <a:xfrm flipH="false" flipV="false" rot="0">
              <a:off x="46990" y="43180"/>
              <a:ext cx="1836420" cy="1116330"/>
            </a:xfrm>
            <a:custGeom>
              <a:avLst/>
              <a:gdLst/>
              <a:ahLst/>
              <a:cxnLst/>
              <a:rect r="r" b="b" t="t" l="l"/>
              <a:pathLst>
                <a:path h="1116330" w="1836420">
                  <a:moveTo>
                    <a:pt x="3810" y="759460"/>
                  </a:moveTo>
                  <a:cubicBezTo>
                    <a:pt x="54610" y="636270"/>
                    <a:pt x="87630" y="598170"/>
                    <a:pt x="110490" y="580390"/>
                  </a:cubicBezTo>
                  <a:cubicBezTo>
                    <a:pt x="124460" y="568960"/>
                    <a:pt x="149860" y="565150"/>
                    <a:pt x="152400" y="560070"/>
                  </a:cubicBezTo>
                  <a:cubicBezTo>
                    <a:pt x="152400" y="558800"/>
                    <a:pt x="151130" y="556260"/>
                    <a:pt x="149860" y="554990"/>
                  </a:cubicBezTo>
                  <a:cubicBezTo>
                    <a:pt x="146050" y="553720"/>
                    <a:pt x="137160" y="562610"/>
                    <a:pt x="128270" y="560070"/>
                  </a:cubicBezTo>
                  <a:cubicBezTo>
                    <a:pt x="110490" y="554990"/>
                    <a:pt x="72390" y="511810"/>
                    <a:pt x="57150" y="480060"/>
                  </a:cubicBezTo>
                  <a:cubicBezTo>
                    <a:pt x="41910" y="448310"/>
                    <a:pt x="38100" y="406400"/>
                    <a:pt x="40640" y="369570"/>
                  </a:cubicBezTo>
                  <a:cubicBezTo>
                    <a:pt x="43180" y="334010"/>
                    <a:pt x="57150" y="297180"/>
                    <a:pt x="69850" y="262890"/>
                  </a:cubicBezTo>
                  <a:cubicBezTo>
                    <a:pt x="83820" y="228600"/>
                    <a:pt x="102870" y="196850"/>
                    <a:pt x="121920" y="165100"/>
                  </a:cubicBezTo>
                  <a:cubicBezTo>
                    <a:pt x="142240" y="132080"/>
                    <a:pt x="162560" y="93980"/>
                    <a:pt x="189230" y="67310"/>
                  </a:cubicBezTo>
                  <a:cubicBezTo>
                    <a:pt x="214630" y="41910"/>
                    <a:pt x="245110" y="15240"/>
                    <a:pt x="275590" y="7620"/>
                  </a:cubicBezTo>
                  <a:cubicBezTo>
                    <a:pt x="304800" y="0"/>
                    <a:pt x="344170" y="2540"/>
                    <a:pt x="368300" y="15240"/>
                  </a:cubicBezTo>
                  <a:cubicBezTo>
                    <a:pt x="391160" y="26670"/>
                    <a:pt x="417830" y="72390"/>
                    <a:pt x="417830" y="74930"/>
                  </a:cubicBezTo>
                  <a:cubicBezTo>
                    <a:pt x="419100" y="74930"/>
                    <a:pt x="425450" y="74930"/>
                    <a:pt x="426720" y="76200"/>
                  </a:cubicBezTo>
                  <a:cubicBezTo>
                    <a:pt x="427990" y="77470"/>
                    <a:pt x="427990" y="82550"/>
                    <a:pt x="429260" y="82550"/>
                  </a:cubicBezTo>
                  <a:cubicBezTo>
                    <a:pt x="430530" y="83820"/>
                    <a:pt x="431800" y="82550"/>
                    <a:pt x="433070" y="83820"/>
                  </a:cubicBezTo>
                  <a:cubicBezTo>
                    <a:pt x="435610" y="83820"/>
                    <a:pt x="441960" y="85090"/>
                    <a:pt x="447040" y="87630"/>
                  </a:cubicBezTo>
                  <a:cubicBezTo>
                    <a:pt x="450850" y="88900"/>
                    <a:pt x="454660" y="91440"/>
                    <a:pt x="458470" y="93980"/>
                  </a:cubicBezTo>
                  <a:cubicBezTo>
                    <a:pt x="462280" y="96520"/>
                    <a:pt x="466090" y="100330"/>
                    <a:pt x="468630" y="104140"/>
                  </a:cubicBezTo>
                  <a:cubicBezTo>
                    <a:pt x="472440" y="106680"/>
                    <a:pt x="474980" y="113030"/>
                    <a:pt x="476250" y="115570"/>
                  </a:cubicBezTo>
                  <a:cubicBezTo>
                    <a:pt x="477520" y="116840"/>
                    <a:pt x="476250" y="119380"/>
                    <a:pt x="477520" y="119380"/>
                  </a:cubicBezTo>
                  <a:cubicBezTo>
                    <a:pt x="478790" y="120650"/>
                    <a:pt x="480060" y="119380"/>
                    <a:pt x="482600" y="119380"/>
                  </a:cubicBezTo>
                  <a:cubicBezTo>
                    <a:pt x="483870" y="119380"/>
                    <a:pt x="490220" y="118110"/>
                    <a:pt x="490220" y="118110"/>
                  </a:cubicBezTo>
                  <a:cubicBezTo>
                    <a:pt x="490220" y="118110"/>
                    <a:pt x="495300" y="119380"/>
                    <a:pt x="496570" y="119380"/>
                  </a:cubicBezTo>
                  <a:cubicBezTo>
                    <a:pt x="499110" y="119380"/>
                    <a:pt x="504190" y="120650"/>
                    <a:pt x="504190" y="120650"/>
                  </a:cubicBezTo>
                  <a:cubicBezTo>
                    <a:pt x="504190" y="120650"/>
                    <a:pt x="509270" y="123190"/>
                    <a:pt x="511810" y="123190"/>
                  </a:cubicBezTo>
                  <a:cubicBezTo>
                    <a:pt x="513080" y="124460"/>
                    <a:pt x="518160" y="127000"/>
                    <a:pt x="518160" y="127000"/>
                  </a:cubicBezTo>
                  <a:cubicBezTo>
                    <a:pt x="518160" y="127000"/>
                    <a:pt x="521970" y="129540"/>
                    <a:pt x="524510" y="130810"/>
                  </a:cubicBezTo>
                  <a:cubicBezTo>
                    <a:pt x="525780" y="132080"/>
                    <a:pt x="529590" y="135890"/>
                    <a:pt x="530860" y="135890"/>
                  </a:cubicBezTo>
                  <a:cubicBezTo>
                    <a:pt x="530860" y="135890"/>
                    <a:pt x="533400" y="139700"/>
                    <a:pt x="534670" y="140970"/>
                  </a:cubicBezTo>
                  <a:cubicBezTo>
                    <a:pt x="535940" y="143510"/>
                    <a:pt x="537210" y="146050"/>
                    <a:pt x="539750" y="146050"/>
                  </a:cubicBezTo>
                  <a:cubicBezTo>
                    <a:pt x="541020" y="147320"/>
                    <a:pt x="543560" y="146050"/>
                    <a:pt x="544830" y="144780"/>
                  </a:cubicBezTo>
                  <a:cubicBezTo>
                    <a:pt x="547370" y="144780"/>
                    <a:pt x="552450" y="143510"/>
                    <a:pt x="552450" y="143510"/>
                  </a:cubicBezTo>
                  <a:cubicBezTo>
                    <a:pt x="552450" y="143510"/>
                    <a:pt x="557530" y="143510"/>
                    <a:pt x="560070" y="143510"/>
                  </a:cubicBezTo>
                  <a:cubicBezTo>
                    <a:pt x="562610" y="144780"/>
                    <a:pt x="567690" y="144780"/>
                    <a:pt x="567690" y="144780"/>
                  </a:cubicBezTo>
                  <a:cubicBezTo>
                    <a:pt x="567690" y="144780"/>
                    <a:pt x="571500" y="146050"/>
                    <a:pt x="574040" y="146050"/>
                  </a:cubicBezTo>
                  <a:cubicBezTo>
                    <a:pt x="576580" y="147320"/>
                    <a:pt x="581660" y="148590"/>
                    <a:pt x="581660" y="148590"/>
                  </a:cubicBezTo>
                  <a:cubicBezTo>
                    <a:pt x="581660" y="148590"/>
                    <a:pt x="585470" y="151130"/>
                    <a:pt x="588010" y="152400"/>
                  </a:cubicBezTo>
                  <a:cubicBezTo>
                    <a:pt x="590550" y="153670"/>
                    <a:pt x="594360" y="156210"/>
                    <a:pt x="594360" y="156210"/>
                  </a:cubicBezTo>
                  <a:cubicBezTo>
                    <a:pt x="594360" y="156210"/>
                    <a:pt x="598170" y="158750"/>
                    <a:pt x="599440" y="161290"/>
                  </a:cubicBezTo>
                  <a:cubicBezTo>
                    <a:pt x="601980" y="162560"/>
                    <a:pt x="605790" y="166370"/>
                    <a:pt x="605790" y="166370"/>
                  </a:cubicBezTo>
                  <a:cubicBezTo>
                    <a:pt x="605790" y="166370"/>
                    <a:pt x="608330" y="170180"/>
                    <a:pt x="609600" y="172720"/>
                  </a:cubicBezTo>
                  <a:cubicBezTo>
                    <a:pt x="610870" y="173990"/>
                    <a:pt x="613410" y="179070"/>
                    <a:pt x="613410" y="179070"/>
                  </a:cubicBezTo>
                  <a:cubicBezTo>
                    <a:pt x="613410" y="179070"/>
                    <a:pt x="614680" y="182880"/>
                    <a:pt x="615950" y="185420"/>
                  </a:cubicBezTo>
                  <a:cubicBezTo>
                    <a:pt x="617220" y="187960"/>
                    <a:pt x="618490" y="193040"/>
                    <a:pt x="618490" y="193040"/>
                  </a:cubicBezTo>
                  <a:cubicBezTo>
                    <a:pt x="618490" y="193040"/>
                    <a:pt x="618490" y="198120"/>
                    <a:pt x="618490" y="200660"/>
                  </a:cubicBezTo>
                  <a:cubicBezTo>
                    <a:pt x="618490" y="203200"/>
                    <a:pt x="619760" y="208280"/>
                    <a:pt x="619760" y="208280"/>
                  </a:cubicBezTo>
                  <a:cubicBezTo>
                    <a:pt x="619760" y="208280"/>
                    <a:pt x="617220" y="233680"/>
                    <a:pt x="617220" y="237490"/>
                  </a:cubicBezTo>
                  <a:cubicBezTo>
                    <a:pt x="617220" y="240030"/>
                    <a:pt x="615950" y="240030"/>
                    <a:pt x="615950" y="241300"/>
                  </a:cubicBezTo>
                  <a:cubicBezTo>
                    <a:pt x="617220" y="241300"/>
                    <a:pt x="618490" y="240030"/>
                    <a:pt x="619760" y="241300"/>
                  </a:cubicBezTo>
                  <a:cubicBezTo>
                    <a:pt x="626110" y="246380"/>
                    <a:pt x="635000" y="298450"/>
                    <a:pt x="635000" y="327660"/>
                  </a:cubicBezTo>
                  <a:cubicBezTo>
                    <a:pt x="635000" y="356870"/>
                    <a:pt x="627380" y="383540"/>
                    <a:pt x="623570" y="414020"/>
                  </a:cubicBezTo>
                  <a:cubicBezTo>
                    <a:pt x="619760" y="445770"/>
                    <a:pt x="614680" y="483870"/>
                    <a:pt x="609600" y="513080"/>
                  </a:cubicBezTo>
                  <a:cubicBezTo>
                    <a:pt x="605790" y="537210"/>
                    <a:pt x="595630" y="570230"/>
                    <a:pt x="596900" y="576580"/>
                  </a:cubicBezTo>
                  <a:cubicBezTo>
                    <a:pt x="596900" y="577850"/>
                    <a:pt x="598170" y="577850"/>
                    <a:pt x="598170" y="579120"/>
                  </a:cubicBezTo>
                  <a:cubicBezTo>
                    <a:pt x="599440" y="580390"/>
                    <a:pt x="603250" y="584200"/>
                    <a:pt x="603250" y="584200"/>
                  </a:cubicBezTo>
                  <a:cubicBezTo>
                    <a:pt x="603250" y="584200"/>
                    <a:pt x="605790" y="588010"/>
                    <a:pt x="607060" y="590550"/>
                  </a:cubicBezTo>
                  <a:cubicBezTo>
                    <a:pt x="608330" y="593090"/>
                    <a:pt x="609600" y="596900"/>
                    <a:pt x="610870" y="596900"/>
                  </a:cubicBezTo>
                  <a:cubicBezTo>
                    <a:pt x="610870" y="596900"/>
                    <a:pt x="610870" y="601980"/>
                    <a:pt x="612140" y="604520"/>
                  </a:cubicBezTo>
                  <a:cubicBezTo>
                    <a:pt x="612140" y="607060"/>
                    <a:pt x="613410" y="612140"/>
                    <a:pt x="613410" y="612140"/>
                  </a:cubicBezTo>
                  <a:cubicBezTo>
                    <a:pt x="613410" y="612140"/>
                    <a:pt x="613410" y="617220"/>
                    <a:pt x="613410" y="619760"/>
                  </a:cubicBezTo>
                  <a:cubicBezTo>
                    <a:pt x="613410" y="622300"/>
                    <a:pt x="613410" y="626110"/>
                    <a:pt x="613410" y="626110"/>
                  </a:cubicBezTo>
                  <a:cubicBezTo>
                    <a:pt x="613410" y="627380"/>
                    <a:pt x="599440" y="670560"/>
                    <a:pt x="601980" y="673100"/>
                  </a:cubicBezTo>
                  <a:cubicBezTo>
                    <a:pt x="601980" y="674370"/>
                    <a:pt x="601980" y="673100"/>
                    <a:pt x="603250" y="673100"/>
                  </a:cubicBezTo>
                  <a:cubicBezTo>
                    <a:pt x="604520" y="673100"/>
                    <a:pt x="610870" y="674370"/>
                    <a:pt x="610870" y="674370"/>
                  </a:cubicBezTo>
                  <a:cubicBezTo>
                    <a:pt x="610870" y="674370"/>
                    <a:pt x="614680" y="675640"/>
                    <a:pt x="617220" y="676910"/>
                  </a:cubicBezTo>
                  <a:cubicBezTo>
                    <a:pt x="619760" y="676910"/>
                    <a:pt x="624840" y="679450"/>
                    <a:pt x="624840" y="679450"/>
                  </a:cubicBezTo>
                  <a:cubicBezTo>
                    <a:pt x="624840" y="679450"/>
                    <a:pt x="626110" y="680720"/>
                    <a:pt x="626110" y="679450"/>
                  </a:cubicBezTo>
                  <a:cubicBezTo>
                    <a:pt x="629920" y="678180"/>
                    <a:pt x="627380" y="614680"/>
                    <a:pt x="632460" y="582930"/>
                  </a:cubicBezTo>
                  <a:cubicBezTo>
                    <a:pt x="637540" y="552450"/>
                    <a:pt x="646430" y="524510"/>
                    <a:pt x="655320" y="495300"/>
                  </a:cubicBezTo>
                  <a:cubicBezTo>
                    <a:pt x="665480" y="466090"/>
                    <a:pt x="679450" y="429260"/>
                    <a:pt x="688340" y="408940"/>
                  </a:cubicBezTo>
                  <a:cubicBezTo>
                    <a:pt x="693420" y="397510"/>
                    <a:pt x="698500" y="392430"/>
                    <a:pt x="702310" y="382270"/>
                  </a:cubicBezTo>
                  <a:cubicBezTo>
                    <a:pt x="707390" y="369570"/>
                    <a:pt x="711200" y="345440"/>
                    <a:pt x="717550" y="337820"/>
                  </a:cubicBezTo>
                  <a:cubicBezTo>
                    <a:pt x="721360" y="334010"/>
                    <a:pt x="728980" y="332740"/>
                    <a:pt x="728980" y="331470"/>
                  </a:cubicBezTo>
                  <a:cubicBezTo>
                    <a:pt x="730250" y="331470"/>
                    <a:pt x="728980" y="331470"/>
                    <a:pt x="730250" y="331470"/>
                  </a:cubicBezTo>
                  <a:cubicBezTo>
                    <a:pt x="731520" y="331470"/>
                    <a:pt x="769620" y="299720"/>
                    <a:pt x="791210" y="299720"/>
                  </a:cubicBezTo>
                  <a:cubicBezTo>
                    <a:pt x="814070" y="300990"/>
                    <a:pt x="845820" y="322580"/>
                    <a:pt x="864870" y="341630"/>
                  </a:cubicBezTo>
                  <a:cubicBezTo>
                    <a:pt x="883920" y="361950"/>
                    <a:pt x="896620" y="394970"/>
                    <a:pt x="906780" y="421640"/>
                  </a:cubicBezTo>
                  <a:cubicBezTo>
                    <a:pt x="915670" y="447040"/>
                    <a:pt x="919480" y="469900"/>
                    <a:pt x="923290" y="496570"/>
                  </a:cubicBezTo>
                  <a:cubicBezTo>
                    <a:pt x="927100" y="527050"/>
                    <a:pt x="928370" y="561340"/>
                    <a:pt x="927100" y="593090"/>
                  </a:cubicBezTo>
                  <a:cubicBezTo>
                    <a:pt x="925830" y="624840"/>
                    <a:pt x="914400" y="680720"/>
                    <a:pt x="911860" y="688340"/>
                  </a:cubicBezTo>
                  <a:cubicBezTo>
                    <a:pt x="911860" y="689610"/>
                    <a:pt x="911860" y="690880"/>
                    <a:pt x="911860" y="690880"/>
                  </a:cubicBezTo>
                  <a:cubicBezTo>
                    <a:pt x="913130" y="692150"/>
                    <a:pt x="944880" y="673100"/>
                    <a:pt x="952500" y="656590"/>
                  </a:cubicBezTo>
                  <a:cubicBezTo>
                    <a:pt x="961390" y="636270"/>
                    <a:pt x="948690" y="601980"/>
                    <a:pt x="949960" y="574040"/>
                  </a:cubicBezTo>
                  <a:cubicBezTo>
                    <a:pt x="951230" y="547370"/>
                    <a:pt x="949960" y="515620"/>
                    <a:pt x="961390" y="492760"/>
                  </a:cubicBezTo>
                  <a:cubicBezTo>
                    <a:pt x="974090" y="467360"/>
                    <a:pt x="1012190" y="430530"/>
                    <a:pt x="1027430" y="430530"/>
                  </a:cubicBezTo>
                  <a:cubicBezTo>
                    <a:pt x="1035050" y="430530"/>
                    <a:pt x="1042670" y="447040"/>
                    <a:pt x="1046480" y="445770"/>
                  </a:cubicBezTo>
                  <a:cubicBezTo>
                    <a:pt x="1050290" y="443230"/>
                    <a:pt x="1042670" y="397510"/>
                    <a:pt x="1042670" y="397510"/>
                  </a:cubicBezTo>
                  <a:cubicBezTo>
                    <a:pt x="1042670" y="397510"/>
                    <a:pt x="1042670" y="392430"/>
                    <a:pt x="1042670" y="389890"/>
                  </a:cubicBezTo>
                  <a:cubicBezTo>
                    <a:pt x="1042670" y="387350"/>
                    <a:pt x="1043940" y="383540"/>
                    <a:pt x="1043940" y="382270"/>
                  </a:cubicBezTo>
                  <a:cubicBezTo>
                    <a:pt x="1043940" y="382270"/>
                    <a:pt x="1045210" y="378460"/>
                    <a:pt x="1045210" y="375920"/>
                  </a:cubicBezTo>
                  <a:cubicBezTo>
                    <a:pt x="1046480" y="373380"/>
                    <a:pt x="1047750" y="368300"/>
                    <a:pt x="1047750" y="368300"/>
                  </a:cubicBezTo>
                  <a:cubicBezTo>
                    <a:pt x="1047750" y="368300"/>
                    <a:pt x="1050290" y="364490"/>
                    <a:pt x="1051560" y="361950"/>
                  </a:cubicBezTo>
                  <a:cubicBezTo>
                    <a:pt x="1052830" y="359410"/>
                    <a:pt x="1055370" y="355600"/>
                    <a:pt x="1055370" y="355600"/>
                  </a:cubicBezTo>
                  <a:cubicBezTo>
                    <a:pt x="1055370" y="355600"/>
                    <a:pt x="1059180" y="351790"/>
                    <a:pt x="1060450" y="350520"/>
                  </a:cubicBezTo>
                  <a:cubicBezTo>
                    <a:pt x="1062990" y="347980"/>
                    <a:pt x="1065530" y="345440"/>
                    <a:pt x="1065530" y="345440"/>
                  </a:cubicBezTo>
                  <a:cubicBezTo>
                    <a:pt x="1065530" y="344170"/>
                    <a:pt x="1070610" y="341630"/>
                    <a:pt x="1071880" y="340360"/>
                  </a:cubicBezTo>
                  <a:cubicBezTo>
                    <a:pt x="1074420" y="339090"/>
                    <a:pt x="1078230" y="336550"/>
                    <a:pt x="1078230" y="336550"/>
                  </a:cubicBezTo>
                  <a:cubicBezTo>
                    <a:pt x="1079500" y="336550"/>
                    <a:pt x="1083310" y="335280"/>
                    <a:pt x="1085850" y="335280"/>
                  </a:cubicBezTo>
                  <a:cubicBezTo>
                    <a:pt x="1088390" y="334010"/>
                    <a:pt x="1093470" y="332740"/>
                    <a:pt x="1093470" y="332740"/>
                  </a:cubicBezTo>
                  <a:cubicBezTo>
                    <a:pt x="1093470" y="332740"/>
                    <a:pt x="1098550" y="331470"/>
                    <a:pt x="1101090" y="331470"/>
                  </a:cubicBezTo>
                  <a:cubicBezTo>
                    <a:pt x="1103630" y="331470"/>
                    <a:pt x="1107440" y="331470"/>
                    <a:pt x="1108710" y="331470"/>
                  </a:cubicBezTo>
                  <a:cubicBezTo>
                    <a:pt x="1108710" y="331470"/>
                    <a:pt x="1112520" y="332740"/>
                    <a:pt x="1115060" y="332740"/>
                  </a:cubicBezTo>
                  <a:cubicBezTo>
                    <a:pt x="1117600" y="332740"/>
                    <a:pt x="1122680" y="334010"/>
                    <a:pt x="1122680" y="334010"/>
                  </a:cubicBezTo>
                  <a:cubicBezTo>
                    <a:pt x="1122680" y="334010"/>
                    <a:pt x="1127760" y="336550"/>
                    <a:pt x="1130300" y="336550"/>
                  </a:cubicBezTo>
                  <a:cubicBezTo>
                    <a:pt x="1131570" y="337820"/>
                    <a:pt x="1136650" y="340360"/>
                    <a:pt x="1136650" y="340360"/>
                  </a:cubicBezTo>
                  <a:cubicBezTo>
                    <a:pt x="1136650" y="340360"/>
                    <a:pt x="1140460" y="342900"/>
                    <a:pt x="1143000" y="344170"/>
                  </a:cubicBezTo>
                  <a:cubicBezTo>
                    <a:pt x="1144270" y="346710"/>
                    <a:pt x="1148080" y="349250"/>
                    <a:pt x="1148080" y="349250"/>
                  </a:cubicBezTo>
                  <a:cubicBezTo>
                    <a:pt x="1148080" y="349250"/>
                    <a:pt x="1151890" y="353060"/>
                    <a:pt x="1153160" y="355600"/>
                  </a:cubicBezTo>
                  <a:cubicBezTo>
                    <a:pt x="1154430" y="356870"/>
                    <a:pt x="1158240" y="360680"/>
                    <a:pt x="1158240" y="360680"/>
                  </a:cubicBezTo>
                  <a:cubicBezTo>
                    <a:pt x="1158240" y="360680"/>
                    <a:pt x="1159510" y="365760"/>
                    <a:pt x="1160780" y="368300"/>
                  </a:cubicBezTo>
                  <a:cubicBezTo>
                    <a:pt x="1162050" y="369570"/>
                    <a:pt x="1164590" y="374650"/>
                    <a:pt x="1164590" y="374650"/>
                  </a:cubicBezTo>
                  <a:cubicBezTo>
                    <a:pt x="1164590" y="374650"/>
                    <a:pt x="1164590" y="379730"/>
                    <a:pt x="1165860" y="382270"/>
                  </a:cubicBezTo>
                  <a:cubicBezTo>
                    <a:pt x="1165860" y="384810"/>
                    <a:pt x="1167130" y="386080"/>
                    <a:pt x="1167130" y="389890"/>
                  </a:cubicBezTo>
                  <a:cubicBezTo>
                    <a:pt x="1167130" y="392430"/>
                    <a:pt x="1168400" y="396240"/>
                    <a:pt x="1168400" y="401320"/>
                  </a:cubicBezTo>
                  <a:cubicBezTo>
                    <a:pt x="1169670" y="405130"/>
                    <a:pt x="1167130" y="414020"/>
                    <a:pt x="1169670" y="415290"/>
                  </a:cubicBezTo>
                  <a:cubicBezTo>
                    <a:pt x="1172210" y="416560"/>
                    <a:pt x="1176020" y="410210"/>
                    <a:pt x="1179830" y="411480"/>
                  </a:cubicBezTo>
                  <a:cubicBezTo>
                    <a:pt x="1191260" y="415290"/>
                    <a:pt x="1219200" y="458470"/>
                    <a:pt x="1225550" y="476250"/>
                  </a:cubicBezTo>
                  <a:cubicBezTo>
                    <a:pt x="1230630" y="487680"/>
                    <a:pt x="1226820" y="505460"/>
                    <a:pt x="1229360" y="505460"/>
                  </a:cubicBezTo>
                  <a:cubicBezTo>
                    <a:pt x="1229360" y="505460"/>
                    <a:pt x="1230630" y="502920"/>
                    <a:pt x="1230630" y="501650"/>
                  </a:cubicBezTo>
                  <a:cubicBezTo>
                    <a:pt x="1231900" y="500380"/>
                    <a:pt x="1234440" y="495300"/>
                    <a:pt x="1234440" y="495300"/>
                  </a:cubicBezTo>
                  <a:cubicBezTo>
                    <a:pt x="1234440" y="495300"/>
                    <a:pt x="1238250" y="491490"/>
                    <a:pt x="1239520" y="490220"/>
                  </a:cubicBezTo>
                  <a:cubicBezTo>
                    <a:pt x="1242060" y="487680"/>
                    <a:pt x="1245870" y="485140"/>
                    <a:pt x="1245870" y="485140"/>
                  </a:cubicBezTo>
                  <a:cubicBezTo>
                    <a:pt x="1245870" y="483870"/>
                    <a:pt x="1245870" y="483870"/>
                    <a:pt x="1245870" y="481330"/>
                  </a:cubicBezTo>
                  <a:cubicBezTo>
                    <a:pt x="1247140" y="472440"/>
                    <a:pt x="1253490" y="416560"/>
                    <a:pt x="1268730" y="392430"/>
                  </a:cubicBezTo>
                  <a:cubicBezTo>
                    <a:pt x="1282700" y="368300"/>
                    <a:pt x="1310640" y="337820"/>
                    <a:pt x="1333500" y="336550"/>
                  </a:cubicBezTo>
                  <a:cubicBezTo>
                    <a:pt x="1356360" y="335280"/>
                    <a:pt x="1394460" y="365760"/>
                    <a:pt x="1405890" y="382270"/>
                  </a:cubicBezTo>
                  <a:cubicBezTo>
                    <a:pt x="1414780" y="393700"/>
                    <a:pt x="1408430" y="410210"/>
                    <a:pt x="1414780" y="417830"/>
                  </a:cubicBezTo>
                  <a:cubicBezTo>
                    <a:pt x="1421130" y="424180"/>
                    <a:pt x="1436370" y="421640"/>
                    <a:pt x="1442720" y="427990"/>
                  </a:cubicBezTo>
                  <a:cubicBezTo>
                    <a:pt x="1449070" y="434340"/>
                    <a:pt x="1449070" y="458470"/>
                    <a:pt x="1450340" y="458470"/>
                  </a:cubicBezTo>
                  <a:cubicBezTo>
                    <a:pt x="1450340" y="458470"/>
                    <a:pt x="1450340" y="454660"/>
                    <a:pt x="1451610" y="454660"/>
                  </a:cubicBezTo>
                  <a:cubicBezTo>
                    <a:pt x="1455420" y="452120"/>
                    <a:pt x="1473200" y="458470"/>
                    <a:pt x="1480820" y="454660"/>
                  </a:cubicBezTo>
                  <a:cubicBezTo>
                    <a:pt x="1489710" y="449580"/>
                    <a:pt x="1492250" y="433070"/>
                    <a:pt x="1502410" y="430530"/>
                  </a:cubicBezTo>
                  <a:cubicBezTo>
                    <a:pt x="1518920" y="424180"/>
                    <a:pt x="1570990" y="440690"/>
                    <a:pt x="1582420" y="450850"/>
                  </a:cubicBezTo>
                  <a:cubicBezTo>
                    <a:pt x="1587500" y="454660"/>
                    <a:pt x="1584960" y="461010"/>
                    <a:pt x="1590040" y="464820"/>
                  </a:cubicBezTo>
                  <a:cubicBezTo>
                    <a:pt x="1598930" y="469900"/>
                    <a:pt x="1635760" y="471170"/>
                    <a:pt x="1643380" y="463550"/>
                  </a:cubicBezTo>
                  <a:cubicBezTo>
                    <a:pt x="1647190" y="459740"/>
                    <a:pt x="1644650" y="444500"/>
                    <a:pt x="1644650" y="444500"/>
                  </a:cubicBezTo>
                  <a:cubicBezTo>
                    <a:pt x="1644650" y="443230"/>
                    <a:pt x="1643380" y="439420"/>
                    <a:pt x="1643380" y="436880"/>
                  </a:cubicBezTo>
                  <a:cubicBezTo>
                    <a:pt x="1642110" y="434340"/>
                    <a:pt x="1642110" y="429260"/>
                    <a:pt x="1642110" y="429260"/>
                  </a:cubicBezTo>
                  <a:cubicBezTo>
                    <a:pt x="1642110" y="429260"/>
                    <a:pt x="1642110" y="424180"/>
                    <a:pt x="1642110" y="421640"/>
                  </a:cubicBezTo>
                  <a:cubicBezTo>
                    <a:pt x="1642110" y="419100"/>
                    <a:pt x="1642110" y="414020"/>
                    <a:pt x="1642110" y="414020"/>
                  </a:cubicBezTo>
                  <a:cubicBezTo>
                    <a:pt x="1642110" y="414020"/>
                    <a:pt x="1643380" y="408940"/>
                    <a:pt x="1644650" y="406400"/>
                  </a:cubicBezTo>
                  <a:cubicBezTo>
                    <a:pt x="1644650" y="403860"/>
                    <a:pt x="1645920" y="398780"/>
                    <a:pt x="1645920" y="398780"/>
                  </a:cubicBezTo>
                  <a:cubicBezTo>
                    <a:pt x="1645920" y="398780"/>
                    <a:pt x="1648460" y="394970"/>
                    <a:pt x="1649730" y="392430"/>
                  </a:cubicBezTo>
                  <a:cubicBezTo>
                    <a:pt x="1651000" y="389890"/>
                    <a:pt x="1653540" y="386080"/>
                    <a:pt x="1653540" y="386080"/>
                  </a:cubicBezTo>
                  <a:cubicBezTo>
                    <a:pt x="1653540" y="386080"/>
                    <a:pt x="1657350" y="382270"/>
                    <a:pt x="1659890" y="379730"/>
                  </a:cubicBezTo>
                  <a:cubicBezTo>
                    <a:pt x="1661160" y="378460"/>
                    <a:pt x="1664970" y="374650"/>
                    <a:pt x="1664970" y="374650"/>
                  </a:cubicBezTo>
                  <a:cubicBezTo>
                    <a:pt x="1664970" y="374650"/>
                    <a:pt x="1668780" y="372110"/>
                    <a:pt x="1671320" y="370840"/>
                  </a:cubicBezTo>
                  <a:cubicBezTo>
                    <a:pt x="1673860" y="369570"/>
                    <a:pt x="1677670" y="365760"/>
                    <a:pt x="1677670" y="365760"/>
                  </a:cubicBezTo>
                  <a:cubicBezTo>
                    <a:pt x="1677670" y="365760"/>
                    <a:pt x="1682750" y="364490"/>
                    <a:pt x="1685290" y="364490"/>
                  </a:cubicBezTo>
                  <a:cubicBezTo>
                    <a:pt x="1687830" y="363220"/>
                    <a:pt x="1691640" y="361950"/>
                    <a:pt x="1691640" y="361950"/>
                  </a:cubicBezTo>
                  <a:cubicBezTo>
                    <a:pt x="1691640" y="361950"/>
                    <a:pt x="1696720" y="360680"/>
                    <a:pt x="1699260" y="360680"/>
                  </a:cubicBezTo>
                  <a:cubicBezTo>
                    <a:pt x="1701800" y="360680"/>
                    <a:pt x="1706880" y="360680"/>
                    <a:pt x="1706880" y="360680"/>
                  </a:cubicBezTo>
                  <a:cubicBezTo>
                    <a:pt x="1706880" y="360680"/>
                    <a:pt x="1711960" y="360680"/>
                    <a:pt x="1714500" y="361950"/>
                  </a:cubicBezTo>
                  <a:cubicBezTo>
                    <a:pt x="1717040" y="361950"/>
                    <a:pt x="1722120" y="363220"/>
                    <a:pt x="1722120" y="363220"/>
                  </a:cubicBezTo>
                  <a:cubicBezTo>
                    <a:pt x="1722120" y="363220"/>
                    <a:pt x="1727200" y="364490"/>
                    <a:pt x="1729740" y="365760"/>
                  </a:cubicBezTo>
                  <a:cubicBezTo>
                    <a:pt x="1732280" y="367030"/>
                    <a:pt x="1736090" y="368300"/>
                    <a:pt x="1736090" y="368300"/>
                  </a:cubicBezTo>
                  <a:cubicBezTo>
                    <a:pt x="1736090" y="368300"/>
                    <a:pt x="1741170" y="372110"/>
                    <a:pt x="1742440" y="373380"/>
                  </a:cubicBezTo>
                  <a:cubicBezTo>
                    <a:pt x="1744980" y="374650"/>
                    <a:pt x="1748790" y="377190"/>
                    <a:pt x="1748790" y="377190"/>
                  </a:cubicBezTo>
                  <a:cubicBezTo>
                    <a:pt x="1748790" y="378460"/>
                    <a:pt x="1752600" y="382270"/>
                    <a:pt x="1753870" y="383540"/>
                  </a:cubicBezTo>
                  <a:cubicBezTo>
                    <a:pt x="1755140" y="386080"/>
                    <a:pt x="1758950" y="389890"/>
                    <a:pt x="1758950" y="389890"/>
                  </a:cubicBezTo>
                  <a:cubicBezTo>
                    <a:pt x="1758950" y="389890"/>
                    <a:pt x="1760220" y="393700"/>
                    <a:pt x="1761490" y="396240"/>
                  </a:cubicBezTo>
                  <a:cubicBezTo>
                    <a:pt x="1762760" y="398780"/>
                    <a:pt x="1765300" y="403860"/>
                    <a:pt x="1765300" y="403860"/>
                  </a:cubicBezTo>
                  <a:cubicBezTo>
                    <a:pt x="1765300" y="403860"/>
                    <a:pt x="1772920" y="436880"/>
                    <a:pt x="1776730" y="457200"/>
                  </a:cubicBezTo>
                  <a:cubicBezTo>
                    <a:pt x="1780540" y="482600"/>
                    <a:pt x="1778000" y="539750"/>
                    <a:pt x="1784350" y="546100"/>
                  </a:cubicBezTo>
                  <a:cubicBezTo>
                    <a:pt x="1785620" y="547370"/>
                    <a:pt x="1788160" y="544830"/>
                    <a:pt x="1789430" y="546100"/>
                  </a:cubicBezTo>
                  <a:cubicBezTo>
                    <a:pt x="1797050" y="552450"/>
                    <a:pt x="1808480" y="599440"/>
                    <a:pt x="1814830" y="627380"/>
                  </a:cubicBezTo>
                  <a:cubicBezTo>
                    <a:pt x="1821180" y="655320"/>
                    <a:pt x="1827530" y="685800"/>
                    <a:pt x="1830070" y="715010"/>
                  </a:cubicBezTo>
                  <a:cubicBezTo>
                    <a:pt x="1833880" y="744220"/>
                    <a:pt x="1836420" y="774700"/>
                    <a:pt x="1835150" y="803910"/>
                  </a:cubicBezTo>
                  <a:cubicBezTo>
                    <a:pt x="1832610" y="829310"/>
                    <a:pt x="1821180" y="876300"/>
                    <a:pt x="1821180" y="878840"/>
                  </a:cubicBezTo>
                  <a:cubicBezTo>
                    <a:pt x="1821180" y="880110"/>
                    <a:pt x="1821180" y="881380"/>
                    <a:pt x="1821180" y="882650"/>
                  </a:cubicBezTo>
                  <a:cubicBezTo>
                    <a:pt x="1821180" y="883920"/>
                    <a:pt x="1822450" y="883920"/>
                    <a:pt x="1822450" y="885190"/>
                  </a:cubicBezTo>
                  <a:cubicBezTo>
                    <a:pt x="1822450" y="886460"/>
                    <a:pt x="1822450" y="889000"/>
                    <a:pt x="1822450" y="891540"/>
                  </a:cubicBezTo>
                  <a:cubicBezTo>
                    <a:pt x="1822450" y="894080"/>
                    <a:pt x="1822450" y="896620"/>
                    <a:pt x="1822450" y="897890"/>
                  </a:cubicBezTo>
                  <a:cubicBezTo>
                    <a:pt x="1822450" y="899160"/>
                    <a:pt x="1821180" y="900430"/>
                    <a:pt x="1821180" y="900430"/>
                  </a:cubicBezTo>
                  <a:cubicBezTo>
                    <a:pt x="1821180" y="901700"/>
                    <a:pt x="1821180" y="902970"/>
                    <a:pt x="1821180" y="904240"/>
                  </a:cubicBezTo>
                  <a:cubicBezTo>
                    <a:pt x="1821180" y="905510"/>
                    <a:pt x="1819910" y="908050"/>
                    <a:pt x="1818640" y="909320"/>
                  </a:cubicBezTo>
                  <a:cubicBezTo>
                    <a:pt x="1818640" y="911860"/>
                    <a:pt x="1818640" y="914400"/>
                    <a:pt x="1817370" y="915670"/>
                  </a:cubicBezTo>
                  <a:cubicBezTo>
                    <a:pt x="1817370" y="916940"/>
                    <a:pt x="1816100" y="916940"/>
                    <a:pt x="1816100" y="916940"/>
                  </a:cubicBezTo>
                  <a:cubicBezTo>
                    <a:pt x="1816100" y="918210"/>
                    <a:pt x="1814830" y="919480"/>
                    <a:pt x="1814830" y="920750"/>
                  </a:cubicBezTo>
                  <a:cubicBezTo>
                    <a:pt x="1812290" y="924560"/>
                    <a:pt x="1805940" y="932180"/>
                    <a:pt x="1802130" y="935990"/>
                  </a:cubicBezTo>
                  <a:cubicBezTo>
                    <a:pt x="1798320" y="938530"/>
                    <a:pt x="1795780" y="938530"/>
                    <a:pt x="1791970" y="942340"/>
                  </a:cubicBezTo>
                  <a:cubicBezTo>
                    <a:pt x="1781810" y="949960"/>
                    <a:pt x="1767840" y="980440"/>
                    <a:pt x="1751330" y="982980"/>
                  </a:cubicBezTo>
                  <a:cubicBezTo>
                    <a:pt x="1731010" y="986790"/>
                    <a:pt x="1690370" y="947420"/>
                    <a:pt x="1680210" y="948690"/>
                  </a:cubicBezTo>
                  <a:cubicBezTo>
                    <a:pt x="1677670" y="948690"/>
                    <a:pt x="1677670" y="952500"/>
                    <a:pt x="1675130" y="952500"/>
                  </a:cubicBezTo>
                  <a:cubicBezTo>
                    <a:pt x="1664970" y="953770"/>
                    <a:pt x="1616710" y="914400"/>
                    <a:pt x="1600200" y="916940"/>
                  </a:cubicBezTo>
                  <a:cubicBezTo>
                    <a:pt x="1591310" y="918210"/>
                    <a:pt x="1590040" y="929640"/>
                    <a:pt x="1581150" y="932180"/>
                  </a:cubicBezTo>
                  <a:cubicBezTo>
                    <a:pt x="1567180" y="937260"/>
                    <a:pt x="1535430" y="927100"/>
                    <a:pt x="1521460" y="933450"/>
                  </a:cubicBezTo>
                  <a:cubicBezTo>
                    <a:pt x="1511300" y="938530"/>
                    <a:pt x="1508760" y="955040"/>
                    <a:pt x="1499870" y="956310"/>
                  </a:cubicBezTo>
                  <a:cubicBezTo>
                    <a:pt x="1487170" y="957580"/>
                    <a:pt x="1463040" y="920750"/>
                    <a:pt x="1452880" y="922020"/>
                  </a:cubicBezTo>
                  <a:cubicBezTo>
                    <a:pt x="1445260" y="923290"/>
                    <a:pt x="1446530" y="941070"/>
                    <a:pt x="1437640" y="944880"/>
                  </a:cubicBezTo>
                  <a:cubicBezTo>
                    <a:pt x="1426210" y="949960"/>
                    <a:pt x="1397000" y="930910"/>
                    <a:pt x="1381760" y="935990"/>
                  </a:cubicBezTo>
                  <a:cubicBezTo>
                    <a:pt x="1369060" y="939800"/>
                    <a:pt x="1363980" y="962660"/>
                    <a:pt x="1351280" y="965200"/>
                  </a:cubicBezTo>
                  <a:cubicBezTo>
                    <a:pt x="1337310" y="969010"/>
                    <a:pt x="1306830" y="946150"/>
                    <a:pt x="1301750" y="948690"/>
                  </a:cubicBezTo>
                  <a:cubicBezTo>
                    <a:pt x="1300480" y="948690"/>
                    <a:pt x="1301750" y="949960"/>
                    <a:pt x="1300480" y="949960"/>
                  </a:cubicBezTo>
                  <a:cubicBezTo>
                    <a:pt x="1294130" y="955040"/>
                    <a:pt x="1226820" y="965200"/>
                    <a:pt x="1224280" y="965200"/>
                  </a:cubicBezTo>
                  <a:cubicBezTo>
                    <a:pt x="1223010" y="965200"/>
                    <a:pt x="1223010" y="963930"/>
                    <a:pt x="1223010" y="963930"/>
                  </a:cubicBezTo>
                  <a:cubicBezTo>
                    <a:pt x="1220470" y="963930"/>
                    <a:pt x="1200150" y="1013460"/>
                    <a:pt x="1179830" y="1027430"/>
                  </a:cubicBezTo>
                  <a:cubicBezTo>
                    <a:pt x="1158240" y="1040130"/>
                    <a:pt x="1118870" y="1050290"/>
                    <a:pt x="1098550" y="1043940"/>
                  </a:cubicBezTo>
                  <a:cubicBezTo>
                    <a:pt x="1082040" y="1040130"/>
                    <a:pt x="1070610" y="1009650"/>
                    <a:pt x="1061720" y="1010920"/>
                  </a:cubicBezTo>
                  <a:cubicBezTo>
                    <a:pt x="1056640" y="1010920"/>
                    <a:pt x="1054100" y="1022350"/>
                    <a:pt x="1050290" y="1024890"/>
                  </a:cubicBezTo>
                  <a:cubicBezTo>
                    <a:pt x="1047750" y="1028700"/>
                    <a:pt x="1045210" y="1029970"/>
                    <a:pt x="1043940" y="1031240"/>
                  </a:cubicBezTo>
                  <a:cubicBezTo>
                    <a:pt x="1041400" y="1033780"/>
                    <a:pt x="1041400" y="1035050"/>
                    <a:pt x="1038860" y="1036320"/>
                  </a:cubicBezTo>
                  <a:cubicBezTo>
                    <a:pt x="1036320" y="1038860"/>
                    <a:pt x="1035050" y="1038860"/>
                    <a:pt x="1029970" y="1042670"/>
                  </a:cubicBezTo>
                  <a:cubicBezTo>
                    <a:pt x="1019810" y="1050290"/>
                    <a:pt x="995680" y="1079500"/>
                    <a:pt x="971550" y="1090930"/>
                  </a:cubicBezTo>
                  <a:cubicBezTo>
                    <a:pt x="946150" y="1104900"/>
                    <a:pt x="913130" y="1113790"/>
                    <a:pt x="882650" y="1115060"/>
                  </a:cubicBezTo>
                  <a:cubicBezTo>
                    <a:pt x="850900" y="1116330"/>
                    <a:pt x="814070" y="1111250"/>
                    <a:pt x="786130" y="1098550"/>
                  </a:cubicBezTo>
                  <a:cubicBezTo>
                    <a:pt x="758190" y="1085850"/>
                    <a:pt x="726440" y="1062990"/>
                    <a:pt x="713740" y="1036320"/>
                  </a:cubicBezTo>
                  <a:cubicBezTo>
                    <a:pt x="701040" y="1009650"/>
                    <a:pt x="717550" y="948690"/>
                    <a:pt x="713740" y="938530"/>
                  </a:cubicBezTo>
                  <a:cubicBezTo>
                    <a:pt x="712470" y="935990"/>
                    <a:pt x="711200" y="934720"/>
                    <a:pt x="709930" y="934720"/>
                  </a:cubicBezTo>
                  <a:cubicBezTo>
                    <a:pt x="704850" y="934720"/>
                    <a:pt x="697230" y="955040"/>
                    <a:pt x="685800" y="965200"/>
                  </a:cubicBezTo>
                  <a:cubicBezTo>
                    <a:pt x="666750" y="982980"/>
                    <a:pt x="631190" y="1010920"/>
                    <a:pt x="600710" y="1019810"/>
                  </a:cubicBezTo>
                  <a:cubicBezTo>
                    <a:pt x="572770" y="1027430"/>
                    <a:pt x="532130" y="1024890"/>
                    <a:pt x="511810" y="1018540"/>
                  </a:cubicBezTo>
                  <a:cubicBezTo>
                    <a:pt x="500380" y="1014730"/>
                    <a:pt x="496570" y="999490"/>
                    <a:pt x="487680" y="999490"/>
                  </a:cubicBezTo>
                  <a:cubicBezTo>
                    <a:pt x="471170" y="1000760"/>
                    <a:pt x="448310" y="1038860"/>
                    <a:pt x="429260" y="1049020"/>
                  </a:cubicBezTo>
                  <a:cubicBezTo>
                    <a:pt x="412750" y="1057910"/>
                    <a:pt x="393700" y="1055370"/>
                    <a:pt x="382270" y="1061720"/>
                  </a:cubicBezTo>
                  <a:cubicBezTo>
                    <a:pt x="372110" y="1066800"/>
                    <a:pt x="370840" y="1075690"/>
                    <a:pt x="359410" y="1080770"/>
                  </a:cubicBezTo>
                  <a:cubicBezTo>
                    <a:pt x="340360" y="1089660"/>
                    <a:pt x="295910" y="1097280"/>
                    <a:pt x="267970" y="1093470"/>
                  </a:cubicBezTo>
                  <a:cubicBezTo>
                    <a:pt x="238760" y="1088390"/>
                    <a:pt x="193040" y="1056640"/>
                    <a:pt x="187960" y="1054100"/>
                  </a:cubicBezTo>
                  <a:cubicBezTo>
                    <a:pt x="187960" y="1054100"/>
                    <a:pt x="187960" y="1054100"/>
                    <a:pt x="187960" y="1052830"/>
                  </a:cubicBezTo>
                  <a:cubicBezTo>
                    <a:pt x="182880" y="1051560"/>
                    <a:pt x="132080" y="1043940"/>
                    <a:pt x="109220" y="1028700"/>
                  </a:cubicBezTo>
                  <a:cubicBezTo>
                    <a:pt x="83820" y="1010920"/>
                    <a:pt x="59690" y="977900"/>
                    <a:pt x="43180" y="948690"/>
                  </a:cubicBezTo>
                  <a:cubicBezTo>
                    <a:pt x="25400" y="919480"/>
                    <a:pt x="12700" y="885190"/>
                    <a:pt x="6350" y="853440"/>
                  </a:cubicBezTo>
                  <a:cubicBezTo>
                    <a:pt x="0" y="821690"/>
                    <a:pt x="3810" y="759460"/>
                    <a:pt x="3810" y="759460"/>
                  </a:cubicBezTo>
                  <a:moveTo>
                    <a:pt x="327660" y="741680"/>
                  </a:moveTo>
                  <a:cubicBezTo>
                    <a:pt x="327660" y="741680"/>
                    <a:pt x="328930" y="741680"/>
                    <a:pt x="330200" y="741680"/>
                  </a:cubicBezTo>
                  <a:cubicBezTo>
                    <a:pt x="332740" y="739140"/>
                    <a:pt x="334010" y="715010"/>
                    <a:pt x="334010" y="711200"/>
                  </a:cubicBezTo>
                  <a:cubicBezTo>
                    <a:pt x="334010" y="711200"/>
                    <a:pt x="332740" y="711200"/>
                    <a:pt x="332740" y="711200"/>
                  </a:cubicBezTo>
                  <a:cubicBezTo>
                    <a:pt x="331470" y="711200"/>
                    <a:pt x="327660" y="741680"/>
                    <a:pt x="327660" y="741680"/>
                  </a:cubicBezTo>
                  <a:moveTo>
                    <a:pt x="1150620" y="910590"/>
                  </a:moveTo>
                  <a:cubicBezTo>
                    <a:pt x="1150620" y="920750"/>
                    <a:pt x="1150620" y="910590"/>
                    <a:pt x="1150620" y="910590"/>
                  </a:cubicBezTo>
                </a:path>
              </a:pathLst>
            </a:custGeom>
            <a:solidFill>
              <a:srgbClr val="33CCCC"/>
            </a:solidFill>
            <a:ln cap="sq">
              <a:noFill/>
              <a:prstDash val="solid"/>
              <a:miter/>
            </a:ln>
          </p:spPr>
        </p:sp>
      </p:grpSp>
      <p:grpSp>
        <p:nvGrpSpPr>
          <p:cNvPr name="Group 26" id="26"/>
          <p:cNvGrpSpPr/>
          <p:nvPr/>
        </p:nvGrpSpPr>
        <p:grpSpPr>
          <a:xfrm rot="0">
            <a:off x="5417820" y="2504122"/>
            <a:ext cx="574357" cy="653415"/>
            <a:chOff x="0" y="0"/>
            <a:chExt cx="765810" cy="871220"/>
          </a:xfrm>
        </p:grpSpPr>
        <p:sp>
          <p:nvSpPr>
            <p:cNvPr name="Freeform 27" id="27"/>
            <p:cNvSpPr/>
            <p:nvPr/>
          </p:nvSpPr>
          <p:spPr>
            <a:xfrm flipH="false" flipV="false" rot="0">
              <a:off x="50800" y="43180"/>
              <a:ext cx="666750" cy="782320"/>
            </a:xfrm>
            <a:custGeom>
              <a:avLst/>
              <a:gdLst/>
              <a:ahLst/>
              <a:cxnLst/>
              <a:rect r="r" b="b" t="t" l="l"/>
              <a:pathLst>
                <a:path h="782320" w="666750">
                  <a:moveTo>
                    <a:pt x="0" y="612140"/>
                  </a:moveTo>
                  <a:cubicBezTo>
                    <a:pt x="30480" y="494030"/>
                    <a:pt x="58420" y="483870"/>
                    <a:pt x="63500" y="462280"/>
                  </a:cubicBezTo>
                  <a:cubicBezTo>
                    <a:pt x="69850" y="438150"/>
                    <a:pt x="49530" y="405130"/>
                    <a:pt x="46990" y="374650"/>
                  </a:cubicBezTo>
                  <a:cubicBezTo>
                    <a:pt x="43180" y="340360"/>
                    <a:pt x="41910" y="300990"/>
                    <a:pt x="44450" y="269240"/>
                  </a:cubicBezTo>
                  <a:cubicBezTo>
                    <a:pt x="46990" y="241300"/>
                    <a:pt x="49530" y="218440"/>
                    <a:pt x="59690" y="191770"/>
                  </a:cubicBezTo>
                  <a:cubicBezTo>
                    <a:pt x="72390" y="161290"/>
                    <a:pt x="93980" y="119380"/>
                    <a:pt x="120650" y="96520"/>
                  </a:cubicBezTo>
                  <a:cubicBezTo>
                    <a:pt x="147320" y="74930"/>
                    <a:pt x="189230" y="58420"/>
                    <a:pt x="218440" y="54610"/>
                  </a:cubicBezTo>
                  <a:cubicBezTo>
                    <a:pt x="242570" y="52070"/>
                    <a:pt x="269240" y="69850"/>
                    <a:pt x="285750" y="64770"/>
                  </a:cubicBezTo>
                  <a:cubicBezTo>
                    <a:pt x="297180" y="62230"/>
                    <a:pt x="299720" y="52070"/>
                    <a:pt x="312420" y="45720"/>
                  </a:cubicBezTo>
                  <a:cubicBezTo>
                    <a:pt x="332740" y="33020"/>
                    <a:pt x="374650" y="16510"/>
                    <a:pt x="406400" y="10160"/>
                  </a:cubicBezTo>
                  <a:cubicBezTo>
                    <a:pt x="436880" y="5080"/>
                    <a:pt x="469900" y="0"/>
                    <a:pt x="500380" y="7620"/>
                  </a:cubicBezTo>
                  <a:cubicBezTo>
                    <a:pt x="529590" y="13970"/>
                    <a:pt x="562610" y="31750"/>
                    <a:pt x="582930" y="54610"/>
                  </a:cubicBezTo>
                  <a:cubicBezTo>
                    <a:pt x="605790" y="77470"/>
                    <a:pt x="618490" y="114300"/>
                    <a:pt x="627380" y="147320"/>
                  </a:cubicBezTo>
                  <a:cubicBezTo>
                    <a:pt x="635000" y="179070"/>
                    <a:pt x="631190" y="228600"/>
                    <a:pt x="629920" y="248920"/>
                  </a:cubicBezTo>
                  <a:cubicBezTo>
                    <a:pt x="629920" y="257810"/>
                    <a:pt x="627380" y="261620"/>
                    <a:pt x="627380" y="266700"/>
                  </a:cubicBezTo>
                  <a:cubicBezTo>
                    <a:pt x="627380" y="271780"/>
                    <a:pt x="628650" y="273050"/>
                    <a:pt x="629920" y="279400"/>
                  </a:cubicBezTo>
                  <a:cubicBezTo>
                    <a:pt x="633730" y="295910"/>
                    <a:pt x="642620" y="356870"/>
                    <a:pt x="645160" y="379730"/>
                  </a:cubicBezTo>
                  <a:cubicBezTo>
                    <a:pt x="646430" y="391160"/>
                    <a:pt x="645160" y="394970"/>
                    <a:pt x="646430" y="405130"/>
                  </a:cubicBezTo>
                  <a:cubicBezTo>
                    <a:pt x="648970" y="419100"/>
                    <a:pt x="662940" y="441960"/>
                    <a:pt x="662940" y="457200"/>
                  </a:cubicBezTo>
                  <a:cubicBezTo>
                    <a:pt x="662940" y="468630"/>
                    <a:pt x="654050" y="481330"/>
                    <a:pt x="654050" y="486410"/>
                  </a:cubicBezTo>
                  <a:cubicBezTo>
                    <a:pt x="654050" y="487680"/>
                    <a:pt x="654050" y="487680"/>
                    <a:pt x="654050" y="490220"/>
                  </a:cubicBezTo>
                  <a:cubicBezTo>
                    <a:pt x="654050" y="499110"/>
                    <a:pt x="666750" y="553720"/>
                    <a:pt x="657860" y="580390"/>
                  </a:cubicBezTo>
                  <a:cubicBezTo>
                    <a:pt x="648970" y="607060"/>
                    <a:pt x="613410" y="638810"/>
                    <a:pt x="600710" y="648970"/>
                  </a:cubicBezTo>
                  <a:cubicBezTo>
                    <a:pt x="596900" y="652780"/>
                    <a:pt x="593090" y="651510"/>
                    <a:pt x="589280" y="655320"/>
                  </a:cubicBezTo>
                  <a:cubicBezTo>
                    <a:pt x="582930" y="662940"/>
                    <a:pt x="581660" y="683260"/>
                    <a:pt x="570230" y="694690"/>
                  </a:cubicBezTo>
                  <a:cubicBezTo>
                    <a:pt x="553720" y="712470"/>
                    <a:pt x="513080" y="742950"/>
                    <a:pt x="491490" y="737870"/>
                  </a:cubicBezTo>
                  <a:cubicBezTo>
                    <a:pt x="468630" y="732790"/>
                    <a:pt x="447040" y="660400"/>
                    <a:pt x="435610" y="660400"/>
                  </a:cubicBezTo>
                  <a:cubicBezTo>
                    <a:pt x="431800" y="659130"/>
                    <a:pt x="431800" y="668020"/>
                    <a:pt x="425450" y="673100"/>
                  </a:cubicBezTo>
                  <a:cubicBezTo>
                    <a:pt x="410210" y="683260"/>
                    <a:pt x="350520" y="702310"/>
                    <a:pt x="331470" y="701040"/>
                  </a:cubicBezTo>
                  <a:cubicBezTo>
                    <a:pt x="323850" y="699770"/>
                    <a:pt x="321310" y="692150"/>
                    <a:pt x="313690" y="693420"/>
                  </a:cubicBezTo>
                  <a:cubicBezTo>
                    <a:pt x="303530" y="693420"/>
                    <a:pt x="284480" y="706120"/>
                    <a:pt x="276860" y="712470"/>
                  </a:cubicBezTo>
                  <a:cubicBezTo>
                    <a:pt x="271780" y="717550"/>
                    <a:pt x="271780" y="722630"/>
                    <a:pt x="267970" y="725170"/>
                  </a:cubicBezTo>
                  <a:cubicBezTo>
                    <a:pt x="261620" y="728980"/>
                    <a:pt x="243840" y="728980"/>
                    <a:pt x="242570" y="730250"/>
                  </a:cubicBezTo>
                  <a:cubicBezTo>
                    <a:pt x="241300" y="732790"/>
                    <a:pt x="193040" y="770890"/>
                    <a:pt x="165100" y="775970"/>
                  </a:cubicBezTo>
                  <a:cubicBezTo>
                    <a:pt x="135890" y="782320"/>
                    <a:pt x="97790" y="775970"/>
                    <a:pt x="72390" y="763270"/>
                  </a:cubicBezTo>
                  <a:cubicBezTo>
                    <a:pt x="49530" y="750570"/>
                    <a:pt x="29210" y="725170"/>
                    <a:pt x="17780" y="701040"/>
                  </a:cubicBezTo>
                  <a:cubicBezTo>
                    <a:pt x="5080" y="675640"/>
                    <a:pt x="0" y="612140"/>
                    <a:pt x="0" y="612140"/>
                  </a:cubicBezTo>
                </a:path>
              </a:pathLst>
            </a:custGeom>
            <a:solidFill>
              <a:srgbClr val="33CCCC"/>
            </a:solidFill>
            <a:ln cap="sq">
              <a:noFill/>
              <a:prstDash val="solid"/>
              <a:miter/>
            </a:ln>
          </p:spPr>
        </p:sp>
      </p:grpSp>
      <p:grpSp>
        <p:nvGrpSpPr>
          <p:cNvPr name="Group 28" id="28"/>
          <p:cNvGrpSpPr/>
          <p:nvPr/>
        </p:nvGrpSpPr>
        <p:grpSpPr>
          <a:xfrm rot="0">
            <a:off x="6217920" y="2625090"/>
            <a:ext cx="581978" cy="587693"/>
            <a:chOff x="0" y="0"/>
            <a:chExt cx="775970" cy="783590"/>
          </a:xfrm>
        </p:grpSpPr>
        <p:sp>
          <p:nvSpPr>
            <p:cNvPr name="Freeform 29" id="29"/>
            <p:cNvSpPr/>
            <p:nvPr/>
          </p:nvSpPr>
          <p:spPr>
            <a:xfrm flipH="false" flipV="false" rot="0">
              <a:off x="50800" y="50800"/>
              <a:ext cx="674370" cy="684530"/>
            </a:xfrm>
            <a:custGeom>
              <a:avLst/>
              <a:gdLst/>
              <a:ahLst/>
              <a:cxnLst/>
              <a:rect r="r" b="b" t="t" l="l"/>
              <a:pathLst>
                <a:path h="684530" w="674370">
                  <a:moveTo>
                    <a:pt x="0" y="67310"/>
                  </a:moveTo>
                  <a:cubicBezTo>
                    <a:pt x="0" y="57150"/>
                    <a:pt x="1270" y="52070"/>
                    <a:pt x="1270" y="52070"/>
                  </a:cubicBezTo>
                  <a:cubicBezTo>
                    <a:pt x="1270" y="52070"/>
                    <a:pt x="2540" y="48260"/>
                    <a:pt x="2540" y="45720"/>
                  </a:cubicBezTo>
                  <a:cubicBezTo>
                    <a:pt x="3810" y="43180"/>
                    <a:pt x="5080" y="38100"/>
                    <a:pt x="5080" y="38100"/>
                  </a:cubicBezTo>
                  <a:cubicBezTo>
                    <a:pt x="5080" y="38100"/>
                    <a:pt x="7620" y="33020"/>
                    <a:pt x="8890" y="31750"/>
                  </a:cubicBezTo>
                  <a:cubicBezTo>
                    <a:pt x="10160" y="29210"/>
                    <a:pt x="12700" y="25400"/>
                    <a:pt x="12700" y="25400"/>
                  </a:cubicBezTo>
                  <a:cubicBezTo>
                    <a:pt x="12700" y="25400"/>
                    <a:pt x="16510" y="21590"/>
                    <a:pt x="17780" y="19050"/>
                  </a:cubicBezTo>
                  <a:cubicBezTo>
                    <a:pt x="20320" y="17780"/>
                    <a:pt x="22860" y="13970"/>
                    <a:pt x="22860" y="13970"/>
                  </a:cubicBezTo>
                  <a:cubicBezTo>
                    <a:pt x="24130" y="13970"/>
                    <a:pt x="27940" y="11430"/>
                    <a:pt x="30480" y="10160"/>
                  </a:cubicBezTo>
                  <a:cubicBezTo>
                    <a:pt x="31750" y="8890"/>
                    <a:pt x="36830" y="6350"/>
                    <a:pt x="36830" y="6350"/>
                  </a:cubicBezTo>
                  <a:cubicBezTo>
                    <a:pt x="36830" y="6350"/>
                    <a:pt x="40640" y="5080"/>
                    <a:pt x="43180" y="3810"/>
                  </a:cubicBezTo>
                  <a:cubicBezTo>
                    <a:pt x="45720" y="3810"/>
                    <a:pt x="50800" y="1270"/>
                    <a:pt x="50800" y="1270"/>
                  </a:cubicBezTo>
                  <a:cubicBezTo>
                    <a:pt x="50800" y="1270"/>
                    <a:pt x="55880" y="1270"/>
                    <a:pt x="58420" y="1270"/>
                  </a:cubicBezTo>
                  <a:cubicBezTo>
                    <a:pt x="60960" y="1270"/>
                    <a:pt x="66040" y="0"/>
                    <a:pt x="66040" y="0"/>
                  </a:cubicBezTo>
                  <a:cubicBezTo>
                    <a:pt x="66040" y="0"/>
                    <a:pt x="71120" y="1270"/>
                    <a:pt x="73660" y="2540"/>
                  </a:cubicBezTo>
                  <a:cubicBezTo>
                    <a:pt x="74930" y="2540"/>
                    <a:pt x="77470" y="2540"/>
                    <a:pt x="78740" y="2540"/>
                  </a:cubicBezTo>
                  <a:cubicBezTo>
                    <a:pt x="80010" y="2540"/>
                    <a:pt x="81280" y="2540"/>
                    <a:pt x="82550" y="2540"/>
                  </a:cubicBezTo>
                  <a:cubicBezTo>
                    <a:pt x="83820" y="2540"/>
                    <a:pt x="83820" y="2540"/>
                    <a:pt x="83820" y="2540"/>
                  </a:cubicBezTo>
                  <a:cubicBezTo>
                    <a:pt x="85090" y="2540"/>
                    <a:pt x="86360" y="2540"/>
                    <a:pt x="88900" y="2540"/>
                  </a:cubicBezTo>
                  <a:cubicBezTo>
                    <a:pt x="92710" y="2540"/>
                    <a:pt x="101600" y="3810"/>
                    <a:pt x="106680" y="6350"/>
                  </a:cubicBezTo>
                  <a:cubicBezTo>
                    <a:pt x="113030" y="8890"/>
                    <a:pt x="119380" y="13970"/>
                    <a:pt x="123190" y="16510"/>
                  </a:cubicBezTo>
                  <a:cubicBezTo>
                    <a:pt x="124460" y="19050"/>
                    <a:pt x="123190" y="19050"/>
                    <a:pt x="125730" y="21590"/>
                  </a:cubicBezTo>
                  <a:cubicBezTo>
                    <a:pt x="134620" y="27940"/>
                    <a:pt x="177800" y="39370"/>
                    <a:pt x="199390" y="53340"/>
                  </a:cubicBezTo>
                  <a:cubicBezTo>
                    <a:pt x="220980" y="68580"/>
                    <a:pt x="238760" y="90170"/>
                    <a:pt x="256540" y="107950"/>
                  </a:cubicBezTo>
                  <a:cubicBezTo>
                    <a:pt x="275590" y="125730"/>
                    <a:pt x="297180" y="140970"/>
                    <a:pt x="311150" y="162560"/>
                  </a:cubicBezTo>
                  <a:cubicBezTo>
                    <a:pt x="323850" y="184150"/>
                    <a:pt x="340360" y="220980"/>
                    <a:pt x="336550" y="237490"/>
                  </a:cubicBezTo>
                  <a:cubicBezTo>
                    <a:pt x="334010" y="247650"/>
                    <a:pt x="317500" y="255270"/>
                    <a:pt x="314960" y="260350"/>
                  </a:cubicBezTo>
                  <a:cubicBezTo>
                    <a:pt x="313690" y="262890"/>
                    <a:pt x="313690" y="264160"/>
                    <a:pt x="312420" y="265430"/>
                  </a:cubicBezTo>
                  <a:cubicBezTo>
                    <a:pt x="312420" y="267970"/>
                    <a:pt x="311150" y="273050"/>
                    <a:pt x="311150" y="273050"/>
                  </a:cubicBezTo>
                  <a:cubicBezTo>
                    <a:pt x="311150" y="273050"/>
                    <a:pt x="309880" y="274320"/>
                    <a:pt x="309880" y="274320"/>
                  </a:cubicBezTo>
                  <a:cubicBezTo>
                    <a:pt x="309880" y="279400"/>
                    <a:pt x="323850" y="304800"/>
                    <a:pt x="328930" y="323850"/>
                  </a:cubicBezTo>
                  <a:cubicBezTo>
                    <a:pt x="336550" y="346710"/>
                    <a:pt x="342900" y="377190"/>
                    <a:pt x="347980" y="405130"/>
                  </a:cubicBezTo>
                  <a:cubicBezTo>
                    <a:pt x="355600" y="435610"/>
                    <a:pt x="365760" y="482600"/>
                    <a:pt x="367030" y="499110"/>
                  </a:cubicBezTo>
                  <a:cubicBezTo>
                    <a:pt x="368300" y="504190"/>
                    <a:pt x="365760" y="509270"/>
                    <a:pt x="367030" y="509270"/>
                  </a:cubicBezTo>
                  <a:cubicBezTo>
                    <a:pt x="373380" y="511810"/>
                    <a:pt x="411480" y="480060"/>
                    <a:pt x="425450" y="466090"/>
                  </a:cubicBezTo>
                  <a:cubicBezTo>
                    <a:pt x="435610" y="455930"/>
                    <a:pt x="445770" y="443230"/>
                    <a:pt x="447040" y="436880"/>
                  </a:cubicBezTo>
                  <a:cubicBezTo>
                    <a:pt x="447040" y="433070"/>
                    <a:pt x="443230" y="426720"/>
                    <a:pt x="443230" y="426720"/>
                  </a:cubicBezTo>
                  <a:cubicBezTo>
                    <a:pt x="443230" y="426720"/>
                    <a:pt x="439420" y="422910"/>
                    <a:pt x="438150" y="420370"/>
                  </a:cubicBezTo>
                  <a:cubicBezTo>
                    <a:pt x="436880" y="419100"/>
                    <a:pt x="434340" y="414020"/>
                    <a:pt x="434340" y="414020"/>
                  </a:cubicBezTo>
                  <a:cubicBezTo>
                    <a:pt x="434340" y="414020"/>
                    <a:pt x="431800" y="410210"/>
                    <a:pt x="431800" y="407670"/>
                  </a:cubicBezTo>
                  <a:cubicBezTo>
                    <a:pt x="430530" y="405130"/>
                    <a:pt x="429260" y="400050"/>
                    <a:pt x="429260" y="400050"/>
                  </a:cubicBezTo>
                  <a:cubicBezTo>
                    <a:pt x="429260" y="400050"/>
                    <a:pt x="427990" y="394970"/>
                    <a:pt x="427990" y="392430"/>
                  </a:cubicBezTo>
                  <a:cubicBezTo>
                    <a:pt x="427990" y="389890"/>
                    <a:pt x="426720" y="384810"/>
                    <a:pt x="426720" y="384810"/>
                  </a:cubicBezTo>
                  <a:cubicBezTo>
                    <a:pt x="426720" y="384810"/>
                    <a:pt x="427990" y="379730"/>
                    <a:pt x="427990" y="377190"/>
                  </a:cubicBezTo>
                  <a:cubicBezTo>
                    <a:pt x="427990" y="374650"/>
                    <a:pt x="427990" y="369570"/>
                    <a:pt x="429260" y="369570"/>
                  </a:cubicBezTo>
                  <a:cubicBezTo>
                    <a:pt x="429260" y="369570"/>
                    <a:pt x="430530" y="364490"/>
                    <a:pt x="431800" y="363220"/>
                  </a:cubicBezTo>
                  <a:cubicBezTo>
                    <a:pt x="431800" y="360680"/>
                    <a:pt x="434340" y="355600"/>
                    <a:pt x="434340" y="355600"/>
                  </a:cubicBezTo>
                  <a:cubicBezTo>
                    <a:pt x="434340" y="355600"/>
                    <a:pt x="436880" y="351790"/>
                    <a:pt x="438150" y="349250"/>
                  </a:cubicBezTo>
                  <a:cubicBezTo>
                    <a:pt x="439420" y="346710"/>
                    <a:pt x="443230" y="342900"/>
                    <a:pt x="443230" y="342900"/>
                  </a:cubicBezTo>
                  <a:cubicBezTo>
                    <a:pt x="443230" y="342900"/>
                    <a:pt x="447040" y="339090"/>
                    <a:pt x="448310" y="337820"/>
                  </a:cubicBezTo>
                  <a:cubicBezTo>
                    <a:pt x="450850" y="336550"/>
                    <a:pt x="454660" y="332740"/>
                    <a:pt x="454660" y="332740"/>
                  </a:cubicBezTo>
                  <a:cubicBezTo>
                    <a:pt x="454660" y="332740"/>
                    <a:pt x="458470" y="330200"/>
                    <a:pt x="461010" y="328930"/>
                  </a:cubicBezTo>
                  <a:cubicBezTo>
                    <a:pt x="463550" y="327660"/>
                    <a:pt x="467360" y="325120"/>
                    <a:pt x="467360" y="325120"/>
                  </a:cubicBezTo>
                  <a:cubicBezTo>
                    <a:pt x="467360" y="325120"/>
                    <a:pt x="472440" y="323850"/>
                    <a:pt x="474980" y="323850"/>
                  </a:cubicBezTo>
                  <a:cubicBezTo>
                    <a:pt x="477520" y="322580"/>
                    <a:pt x="482600" y="321310"/>
                    <a:pt x="482600" y="321310"/>
                  </a:cubicBezTo>
                  <a:cubicBezTo>
                    <a:pt x="482600" y="321310"/>
                    <a:pt x="487680" y="321310"/>
                    <a:pt x="490220" y="321310"/>
                  </a:cubicBezTo>
                  <a:cubicBezTo>
                    <a:pt x="492760" y="321310"/>
                    <a:pt x="497840" y="321310"/>
                    <a:pt x="497840" y="321310"/>
                  </a:cubicBezTo>
                  <a:cubicBezTo>
                    <a:pt x="497840" y="321310"/>
                    <a:pt x="502920" y="322580"/>
                    <a:pt x="505460" y="323850"/>
                  </a:cubicBezTo>
                  <a:cubicBezTo>
                    <a:pt x="508000" y="323850"/>
                    <a:pt x="513080" y="325120"/>
                    <a:pt x="513080" y="325120"/>
                  </a:cubicBezTo>
                  <a:cubicBezTo>
                    <a:pt x="513080" y="325120"/>
                    <a:pt x="516890" y="327660"/>
                    <a:pt x="519430" y="328930"/>
                  </a:cubicBezTo>
                  <a:cubicBezTo>
                    <a:pt x="521970" y="330200"/>
                    <a:pt x="525780" y="332740"/>
                    <a:pt x="525780" y="332740"/>
                  </a:cubicBezTo>
                  <a:cubicBezTo>
                    <a:pt x="527050" y="332740"/>
                    <a:pt x="530860" y="336550"/>
                    <a:pt x="532130" y="337820"/>
                  </a:cubicBezTo>
                  <a:cubicBezTo>
                    <a:pt x="534670" y="339090"/>
                    <a:pt x="535940" y="340360"/>
                    <a:pt x="538480" y="342900"/>
                  </a:cubicBezTo>
                  <a:cubicBezTo>
                    <a:pt x="542290" y="346710"/>
                    <a:pt x="549910" y="354330"/>
                    <a:pt x="553720" y="360680"/>
                  </a:cubicBezTo>
                  <a:cubicBezTo>
                    <a:pt x="558800" y="367030"/>
                    <a:pt x="563880" y="378460"/>
                    <a:pt x="565150" y="381000"/>
                  </a:cubicBezTo>
                  <a:cubicBezTo>
                    <a:pt x="566420" y="381000"/>
                    <a:pt x="566420" y="381000"/>
                    <a:pt x="566420" y="381000"/>
                  </a:cubicBezTo>
                  <a:cubicBezTo>
                    <a:pt x="570230" y="384810"/>
                    <a:pt x="600710" y="402590"/>
                    <a:pt x="615950" y="419100"/>
                  </a:cubicBezTo>
                  <a:cubicBezTo>
                    <a:pt x="632460" y="435610"/>
                    <a:pt x="657860" y="467360"/>
                    <a:pt x="661670" y="482600"/>
                  </a:cubicBezTo>
                  <a:cubicBezTo>
                    <a:pt x="664210" y="488950"/>
                    <a:pt x="660400" y="495300"/>
                    <a:pt x="661670" y="499110"/>
                  </a:cubicBezTo>
                  <a:cubicBezTo>
                    <a:pt x="661670" y="501650"/>
                    <a:pt x="665480" y="504190"/>
                    <a:pt x="665480" y="504190"/>
                  </a:cubicBezTo>
                  <a:cubicBezTo>
                    <a:pt x="665480" y="504190"/>
                    <a:pt x="666750" y="509270"/>
                    <a:pt x="668020" y="511810"/>
                  </a:cubicBezTo>
                  <a:cubicBezTo>
                    <a:pt x="669290" y="514350"/>
                    <a:pt x="671830" y="518160"/>
                    <a:pt x="671830" y="518160"/>
                  </a:cubicBezTo>
                  <a:cubicBezTo>
                    <a:pt x="671830" y="519430"/>
                    <a:pt x="671830" y="523240"/>
                    <a:pt x="673100" y="525780"/>
                  </a:cubicBezTo>
                  <a:cubicBezTo>
                    <a:pt x="673100" y="528320"/>
                    <a:pt x="674370" y="533400"/>
                    <a:pt x="674370" y="533400"/>
                  </a:cubicBezTo>
                  <a:cubicBezTo>
                    <a:pt x="674370" y="534670"/>
                    <a:pt x="673100" y="539750"/>
                    <a:pt x="673100" y="542290"/>
                  </a:cubicBezTo>
                  <a:cubicBezTo>
                    <a:pt x="673100" y="544830"/>
                    <a:pt x="673100" y="549910"/>
                    <a:pt x="673100" y="549910"/>
                  </a:cubicBezTo>
                  <a:cubicBezTo>
                    <a:pt x="673100" y="549910"/>
                    <a:pt x="670560" y="553720"/>
                    <a:pt x="670560" y="556260"/>
                  </a:cubicBezTo>
                  <a:cubicBezTo>
                    <a:pt x="669290" y="558800"/>
                    <a:pt x="668020" y="563880"/>
                    <a:pt x="668020" y="563880"/>
                  </a:cubicBezTo>
                  <a:cubicBezTo>
                    <a:pt x="668020" y="563880"/>
                    <a:pt x="664210" y="568960"/>
                    <a:pt x="662940" y="570230"/>
                  </a:cubicBezTo>
                  <a:cubicBezTo>
                    <a:pt x="662940" y="571500"/>
                    <a:pt x="661670" y="572770"/>
                    <a:pt x="661670" y="574040"/>
                  </a:cubicBezTo>
                  <a:cubicBezTo>
                    <a:pt x="660400" y="575310"/>
                    <a:pt x="661670" y="576580"/>
                    <a:pt x="661670" y="577850"/>
                  </a:cubicBezTo>
                  <a:cubicBezTo>
                    <a:pt x="661670" y="579120"/>
                    <a:pt x="660400" y="585470"/>
                    <a:pt x="660400" y="585470"/>
                  </a:cubicBezTo>
                  <a:cubicBezTo>
                    <a:pt x="660400" y="585470"/>
                    <a:pt x="659130" y="590550"/>
                    <a:pt x="659130" y="591820"/>
                  </a:cubicBezTo>
                  <a:cubicBezTo>
                    <a:pt x="659130" y="591820"/>
                    <a:pt x="659130" y="593090"/>
                    <a:pt x="659130" y="593090"/>
                  </a:cubicBezTo>
                  <a:cubicBezTo>
                    <a:pt x="659130" y="593090"/>
                    <a:pt x="659130" y="598170"/>
                    <a:pt x="659130" y="600710"/>
                  </a:cubicBezTo>
                  <a:cubicBezTo>
                    <a:pt x="659130" y="603250"/>
                    <a:pt x="657860" y="608330"/>
                    <a:pt x="657860" y="608330"/>
                  </a:cubicBezTo>
                  <a:cubicBezTo>
                    <a:pt x="657860" y="608330"/>
                    <a:pt x="656590" y="613410"/>
                    <a:pt x="655320" y="615950"/>
                  </a:cubicBezTo>
                  <a:cubicBezTo>
                    <a:pt x="655320" y="618490"/>
                    <a:pt x="654050" y="622300"/>
                    <a:pt x="654050" y="622300"/>
                  </a:cubicBezTo>
                  <a:cubicBezTo>
                    <a:pt x="654050" y="622300"/>
                    <a:pt x="651510" y="627380"/>
                    <a:pt x="648970" y="629920"/>
                  </a:cubicBezTo>
                  <a:cubicBezTo>
                    <a:pt x="647700" y="631190"/>
                    <a:pt x="645160" y="636270"/>
                    <a:pt x="645160" y="636270"/>
                  </a:cubicBezTo>
                  <a:cubicBezTo>
                    <a:pt x="645160" y="636270"/>
                    <a:pt x="641350" y="640080"/>
                    <a:pt x="640080" y="641350"/>
                  </a:cubicBezTo>
                  <a:cubicBezTo>
                    <a:pt x="638810" y="642620"/>
                    <a:pt x="635000" y="646430"/>
                    <a:pt x="635000" y="646430"/>
                  </a:cubicBezTo>
                  <a:cubicBezTo>
                    <a:pt x="635000" y="646430"/>
                    <a:pt x="631190" y="648970"/>
                    <a:pt x="631190" y="648970"/>
                  </a:cubicBezTo>
                  <a:cubicBezTo>
                    <a:pt x="631190" y="648970"/>
                    <a:pt x="631190" y="650240"/>
                    <a:pt x="629920" y="650240"/>
                  </a:cubicBezTo>
                  <a:cubicBezTo>
                    <a:pt x="629920" y="650240"/>
                    <a:pt x="631190" y="648970"/>
                    <a:pt x="631190" y="648970"/>
                  </a:cubicBezTo>
                  <a:cubicBezTo>
                    <a:pt x="629920" y="648970"/>
                    <a:pt x="628650" y="650240"/>
                    <a:pt x="628650" y="650240"/>
                  </a:cubicBezTo>
                  <a:cubicBezTo>
                    <a:pt x="626110" y="651510"/>
                    <a:pt x="621030" y="654050"/>
                    <a:pt x="621030" y="654050"/>
                  </a:cubicBezTo>
                  <a:cubicBezTo>
                    <a:pt x="621030" y="654050"/>
                    <a:pt x="617220" y="656590"/>
                    <a:pt x="614680" y="656590"/>
                  </a:cubicBezTo>
                  <a:cubicBezTo>
                    <a:pt x="612140" y="657860"/>
                    <a:pt x="607060" y="659130"/>
                    <a:pt x="607060" y="659130"/>
                  </a:cubicBezTo>
                  <a:cubicBezTo>
                    <a:pt x="607060" y="659130"/>
                    <a:pt x="601980" y="659130"/>
                    <a:pt x="599440" y="659130"/>
                  </a:cubicBezTo>
                  <a:cubicBezTo>
                    <a:pt x="596900" y="659130"/>
                    <a:pt x="591820" y="660400"/>
                    <a:pt x="591820" y="660400"/>
                  </a:cubicBezTo>
                  <a:cubicBezTo>
                    <a:pt x="591820" y="660400"/>
                    <a:pt x="586740" y="659130"/>
                    <a:pt x="584200" y="657860"/>
                  </a:cubicBezTo>
                  <a:cubicBezTo>
                    <a:pt x="581660" y="657860"/>
                    <a:pt x="576580" y="656590"/>
                    <a:pt x="576580" y="656590"/>
                  </a:cubicBezTo>
                  <a:cubicBezTo>
                    <a:pt x="576580" y="656590"/>
                    <a:pt x="574040" y="655320"/>
                    <a:pt x="571500" y="655320"/>
                  </a:cubicBezTo>
                  <a:cubicBezTo>
                    <a:pt x="570230" y="655320"/>
                    <a:pt x="568960" y="655320"/>
                    <a:pt x="566420" y="655320"/>
                  </a:cubicBezTo>
                  <a:cubicBezTo>
                    <a:pt x="562610" y="655320"/>
                    <a:pt x="557530" y="654050"/>
                    <a:pt x="552450" y="651510"/>
                  </a:cubicBezTo>
                  <a:cubicBezTo>
                    <a:pt x="548640" y="650240"/>
                    <a:pt x="543560" y="647700"/>
                    <a:pt x="539750" y="645160"/>
                  </a:cubicBezTo>
                  <a:cubicBezTo>
                    <a:pt x="535940" y="642620"/>
                    <a:pt x="533400" y="640080"/>
                    <a:pt x="529590" y="636270"/>
                  </a:cubicBezTo>
                  <a:cubicBezTo>
                    <a:pt x="527050" y="633730"/>
                    <a:pt x="524510" y="629920"/>
                    <a:pt x="521970" y="624840"/>
                  </a:cubicBezTo>
                  <a:cubicBezTo>
                    <a:pt x="519430" y="621030"/>
                    <a:pt x="518160" y="617220"/>
                    <a:pt x="516890" y="612140"/>
                  </a:cubicBezTo>
                  <a:cubicBezTo>
                    <a:pt x="515620" y="608330"/>
                    <a:pt x="514350" y="598170"/>
                    <a:pt x="514350" y="598170"/>
                  </a:cubicBezTo>
                  <a:cubicBezTo>
                    <a:pt x="514350" y="598170"/>
                    <a:pt x="513080" y="588010"/>
                    <a:pt x="510540" y="582930"/>
                  </a:cubicBezTo>
                  <a:cubicBezTo>
                    <a:pt x="508000" y="577850"/>
                    <a:pt x="505460" y="568960"/>
                    <a:pt x="500380" y="567690"/>
                  </a:cubicBezTo>
                  <a:cubicBezTo>
                    <a:pt x="491490" y="566420"/>
                    <a:pt x="471170" y="593090"/>
                    <a:pt x="453390" y="605790"/>
                  </a:cubicBezTo>
                  <a:cubicBezTo>
                    <a:pt x="429260" y="622300"/>
                    <a:pt x="397510" y="640080"/>
                    <a:pt x="370840" y="654050"/>
                  </a:cubicBezTo>
                  <a:cubicBezTo>
                    <a:pt x="346710" y="665480"/>
                    <a:pt x="323850" y="678180"/>
                    <a:pt x="298450" y="680720"/>
                  </a:cubicBezTo>
                  <a:cubicBezTo>
                    <a:pt x="269240" y="684530"/>
                    <a:pt x="228600" y="679450"/>
                    <a:pt x="205740" y="668020"/>
                  </a:cubicBezTo>
                  <a:cubicBezTo>
                    <a:pt x="187960" y="657860"/>
                    <a:pt x="182880" y="628650"/>
                    <a:pt x="168910" y="624840"/>
                  </a:cubicBezTo>
                  <a:cubicBezTo>
                    <a:pt x="158750" y="621030"/>
                    <a:pt x="147320" y="636270"/>
                    <a:pt x="137160" y="632460"/>
                  </a:cubicBezTo>
                  <a:cubicBezTo>
                    <a:pt x="120650" y="627380"/>
                    <a:pt x="101600" y="591820"/>
                    <a:pt x="90170" y="566420"/>
                  </a:cubicBezTo>
                  <a:cubicBezTo>
                    <a:pt x="80010" y="542290"/>
                    <a:pt x="77470" y="509270"/>
                    <a:pt x="72390" y="485140"/>
                  </a:cubicBezTo>
                  <a:cubicBezTo>
                    <a:pt x="68580" y="466090"/>
                    <a:pt x="66040" y="452120"/>
                    <a:pt x="60960" y="434340"/>
                  </a:cubicBezTo>
                  <a:cubicBezTo>
                    <a:pt x="53340" y="411480"/>
                    <a:pt x="31750" y="378460"/>
                    <a:pt x="27940" y="359410"/>
                  </a:cubicBezTo>
                  <a:cubicBezTo>
                    <a:pt x="25400" y="350520"/>
                    <a:pt x="27940" y="344170"/>
                    <a:pt x="26670" y="336550"/>
                  </a:cubicBezTo>
                  <a:cubicBezTo>
                    <a:pt x="24130" y="328930"/>
                    <a:pt x="17780" y="322580"/>
                    <a:pt x="16510" y="313690"/>
                  </a:cubicBezTo>
                  <a:cubicBezTo>
                    <a:pt x="15240" y="302260"/>
                    <a:pt x="21590" y="283210"/>
                    <a:pt x="22860" y="270510"/>
                  </a:cubicBezTo>
                  <a:cubicBezTo>
                    <a:pt x="22860" y="262890"/>
                    <a:pt x="20320" y="256540"/>
                    <a:pt x="21590" y="248920"/>
                  </a:cubicBezTo>
                  <a:cubicBezTo>
                    <a:pt x="22860" y="241300"/>
                    <a:pt x="29210" y="226060"/>
                    <a:pt x="29210" y="226060"/>
                  </a:cubicBezTo>
                  <a:cubicBezTo>
                    <a:pt x="29210" y="226060"/>
                    <a:pt x="33020" y="223520"/>
                    <a:pt x="35560" y="222250"/>
                  </a:cubicBezTo>
                  <a:cubicBezTo>
                    <a:pt x="38100" y="220980"/>
                    <a:pt x="41910" y="218440"/>
                    <a:pt x="41910" y="218440"/>
                  </a:cubicBezTo>
                  <a:cubicBezTo>
                    <a:pt x="41910" y="218440"/>
                    <a:pt x="46990" y="217170"/>
                    <a:pt x="49530" y="215900"/>
                  </a:cubicBezTo>
                  <a:cubicBezTo>
                    <a:pt x="52070" y="215900"/>
                    <a:pt x="57150" y="214630"/>
                    <a:pt x="57150" y="214630"/>
                  </a:cubicBezTo>
                  <a:cubicBezTo>
                    <a:pt x="57150" y="214630"/>
                    <a:pt x="62230" y="214630"/>
                    <a:pt x="64770" y="213360"/>
                  </a:cubicBezTo>
                  <a:cubicBezTo>
                    <a:pt x="67310" y="213360"/>
                    <a:pt x="72390" y="213360"/>
                    <a:pt x="72390" y="213360"/>
                  </a:cubicBezTo>
                  <a:cubicBezTo>
                    <a:pt x="72390" y="213360"/>
                    <a:pt x="77470" y="214630"/>
                    <a:pt x="80010" y="214630"/>
                  </a:cubicBezTo>
                  <a:cubicBezTo>
                    <a:pt x="81280" y="215900"/>
                    <a:pt x="86360" y="217170"/>
                    <a:pt x="86360" y="217170"/>
                  </a:cubicBezTo>
                  <a:cubicBezTo>
                    <a:pt x="86360" y="217170"/>
                    <a:pt x="91440" y="218440"/>
                    <a:pt x="93980" y="219710"/>
                  </a:cubicBezTo>
                  <a:cubicBezTo>
                    <a:pt x="95250" y="220980"/>
                    <a:pt x="97790" y="222250"/>
                    <a:pt x="99060" y="222250"/>
                  </a:cubicBezTo>
                  <a:cubicBezTo>
                    <a:pt x="99060" y="222250"/>
                    <a:pt x="99060" y="220980"/>
                    <a:pt x="99060" y="219710"/>
                  </a:cubicBezTo>
                  <a:cubicBezTo>
                    <a:pt x="99060" y="219710"/>
                    <a:pt x="99060" y="218440"/>
                    <a:pt x="99060" y="218440"/>
                  </a:cubicBezTo>
                  <a:cubicBezTo>
                    <a:pt x="99060" y="218440"/>
                    <a:pt x="99060" y="213360"/>
                    <a:pt x="99060" y="210820"/>
                  </a:cubicBezTo>
                  <a:cubicBezTo>
                    <a:pt x="99060" y="208280"/>
                    <a:pt x="100330" y="205740"/>
                    <a:pt x="99060" y="204470"/>
                  </a:cubicBezTo>
                  <a:cubicBezTo>
                    <a:pt x="97790" y="200660"/>
                    <a:pt x="92710" y="196850"/>
                    <a:pt x="88900" y="191770"/>
                  </a:cubicBezTo>
                  <a:cubicBezTo>
                    <a:pt x="81280" y="180340"/>
                    <a:pt x="69850" y="158750"/>
                    <a:pt x="58420" y="146050"/>
                  </a:cubicBezTo>
                  <a:cubicBezTo>
                    <a:pt x="48260" y="132080"/>
                    <a:pt x="29210" y="116840"/>
                    <a:pt x="22860" y="111760"/>
                  </a:cubicBezTo>
                  <a:cubicBezTo>
                    <a:pt x="20320" y="109220"/>
                    <a:pt x="19050" y="107950"/>
                    <a:pt x="19050" y="107950"/>
                  </a:cubicBezTo>
                  <a:cubicBezTo>
                    <a:pt x="19050" y="107950"/>
                    <a:pt x="16510" y="106680"/>
                    <a:pt x="16510" y="105410"/>
                  </a:cubicBezTo>
                  <a:cubicBezTo>
                    <a:pt x="15240" y="104140"/>
                    <a:pt x="13970" y="102870"/>
                    <a:pt x="13970" y="102870"/>
                  </a:cubicBezTo>
                  <a:cubicBezTo>
                    <a:pt x="13970" y="102870"/>
                    <a:pt x="15240" y="104140"/>
                    <a:pt x="15240" y="104140"/>
                  </a:cubicBezTo>
                  <a:cubicBezTo>
                    <a:pt x="15240" y="104140"/>
                    <a:pt x="13970" y="102870"/>
                    <a:pt x="13970" y="101600"/>
                  </a:cubicBezTo>
                  <a:cubicBezTo>
                    <a:pt x="12700" y="100330"/>
                    <a:pt x="8890" y="96520"/>
                    <a:pt x="8890" y="96520"/>
                  </a:cubicBezTo>
                  <a:cubicBezTo>
                    <a:pt x="8890" y="96520"/>
                    <a:pt x="6350" y="91440"/>
                    <a:pt x="6350" y="88900"/>
                  </a:cubicBezTo>
                  <a:cubicBezTo>
                    <a:pt x="5080" y="87630"/>
                    <a:pt x="2540" y="82550"/>
                    <a:pt x="2540" y="82550"/>
                  </a:cubicBezTo>
                  <a:cubicBezTo>
                    <a:pt x="2540" y="82550"/>
                    <a:pt x="1270" y="77470"/>
                    <a:pt x="1270" y="74930"/>
                  </a:cubicBezTo>
                  <a:cubicBezTo>
                    <a:pt x="1270" y="72390"/>
                    <a:pt x="0" y="67310"/>
                    <a:pt x="0" y="67310"/>
                  </a:cubicBezTo>
                </a:path>
              </a:pathLst>
            </a:custGeom>
            <a:solidFill>
              <a:srgbClr val="33CCCC"/>
            </a:solidFill>
            <a:ln cap="sq">
              <a:noFill/>
              <a:prstDash val="solid"/>
              <a:miter/>
            </a:ln>
          </p:spPr>
        </p:sp>
      </p:grpSp>
      <p:grpSp>
        <p:nvGrpSpPr>
          <p:cNvPr name="Group 30" id="30"/>
          <p:cNvGrpSpPr/>
          <p:nvPr/>
        </p:nvGrpSpPr>
        <p:grpSpPr>
          <a:xfrm rot="0">
            <a:off x="6227445" y="2645092"/>
            <a:ext cx="207645" cy="169545"/>
            <a:chOff x="0" y="0"/>
            <a:chExt cx="276860" cy="226060"/>
          </a:xfrm>
        </p:grpSpPr>
        <p:sp>
          <p:nvSpPr>
            <p:cNvPr name="Freeform 31" id="31"/>
            <p:cNvSpPr/>
            <p:nvPr/>
          </p:nvSpPr>
          <p:spPr>
            <a:xfrm flipH="false" flipV="false" rot="0">
              <a:off x="49530" y="46990"/>
              <a:ext cx="179070" cy="129540"/>
            </a:xfrm>
            <a:custGeom>
              <a:avLst/>
              <a:gdLst/>
              <a:ahLst/>
              <a:cxnLst/>
              <a:rect r="r" b="b" t="t" l="l"/>
              <a:pathLst>
                <a:path h="129540" w="179070">
                  <a:moveTo>
                    <a:pt x="97790" y="121920"/>
                  </a:moveTo>
                  <a:cubicBezTo>
                    <a:pt x="74930" y="110490"/>
                    <a:pt x="109220" y="96520"/>
                    <a:pt x="110490" y="97790"/>
                  </a:cubicBezTo>
                  <a:cubicBezTo>
                    <a:pt x="110490" y="97790"/>
                    <a:pt x="80010" y="124460"/>
                    <a:pt x="64770" y="127000"/>
                  </a:cubicBezTo>
                  <a:cubicBezTo>
                    <a:pt x="52070" y="129540"/>
                    <a:pt x="39370" y="127000"/>
                    <a:pt x="29210" y="119380"/>
                  </a:cubicBezTo>
                  <a:cubicBezTo>
                    <a:pt x="16510" y="110490"/>
                    <a:pt x="2540" y="87630"/>
                    <a:pt x="1270" y="72390"/>
                  </a:cubicBezTo>
                  <a:cubicBezTo>
                    <a:pt x="0" y="59690"/>
                    <a:pt x="5080" y="46990"/>
                    <a:pt x="11430" y="36830"/>
                  </a:cubicBezTo>
                  <a:cubicBezTo>
                    <a:pt x="17780" y="26670"/>
                    <a:pt x="29210" y="17780"/>
                    <a:pt x="40640" y="13970"/>
                  </a:cubicBezTo>
                  <a:cubicBezTo>
                    <a:pt x="55880" y="11430"/>
                    <a:pt x="81280" y="13970"/>
                    <a:pt x="93980" y="24130"/>
                  </a:cubicBezTo>
                  <a:cubicBezTo>
                    <a:pt x="106680" y="33020"/>
                    <a:pt x="118110" y="57150"/>
                    <a:pt x="116840" y="73660"/>
                  </a:cubicBezTo>
                  <a:cubicBezTo>
                    <a:pt x="115570" y="88900"/>
                    <a:pt x="102870" y="111760"/>
                    <a:pt x="88900" y="119380"/>
                  </a:cubicBezTo>
                  <a:cubicBezTo>
                    <a:pt x="74930" y="128270"/>
                    <a:pt x="48260" y="127000"/>
                    <a:pt x="34290" y="121920"/>
                  </a:cubicBezTo>
                  <a:cubicBezTo>
                    <a:pt x="22860" y="118110"/>
                    <a:pt x="12700" y="106680"/>
                    <a:pt x="7620" y="96520"/>
                  </a:cubicBezTo>
                  <a:cubicBezTo>
                    <a:pt x="2540" y="86360"/>
                    <a:pt x="1270" y="69850"/>
                    <a:pt x="1270" y="59690"/>
                  </a:cubicBezTo>
                  <a:cubicBezTo>
                    <a:pt x="2540" y="53340"/>
                    <a:pt x="2540" y="48260"/>
                    <a:pt x="7620" y="41910"/>
                  </a:cubicBezTo>
                  <a:cubicBezTo>
                    <a:pt x="22860" y="27940"/>
                    <a:pt x="92710" y="0"/>
                    <a:pt x="121920" y="3810"/>
                  </a:cubicBezTo>
                  <a:cubicBezTo>
                    <a:pt x="139700" y="6350"/>
                    <a:pt x="154940" y="19050"/>
                    <a:pt x="165100" y="31750"/>
                  </a:cubicBezTo>
                  <a:cubicBezTo>
                    <a:pt x="173990" y="45720"/>
                    <a:pt x="179070" y="69850"/>
                    <a:pt x="175260" y="85090"/>
                  </a:cubicBezTo>
                  <a:cubicBezTo>
                    <a:pt x="172720" y="97790"/>
                    <a:pt x="162560" y="110490"/>
                    <a:pt x="151130" y="116840"/>
                  </a:cubicBezTo>
                  <a:cubicBezTo>
                    <a:pt x="137160" y="124460"/>
                    <a:pt x="97790" y="121920"/>
                    <a:pt x="97790" y="121920"/>
                  </a:cubicBezTo>
                </a:path>
              </a:pathLst>
            </a:custGeom>
            <a:solidFill>
              <a:srgbClr val="33CCCC"/>
            </a:solidFill>
            <a:ln cap="sq">
              <a:noFill/>
              <a:prstDash val="solid"/>
              <a:miter/>
            </a:ln>
          </p:spPr>
        </p:sp>
      </p:grpSp>
      <p:grpSp>
        <p:nvGrpSpPr>
          <p:cNvPr name="Group 32" id="32"/>
          <p:cNvGrpSpPr/>
          <p:nvPr/>
        </p:nvGrpSpPr>
        <p:grpSpPr>
          <a:xfrm rot="0">
            <a:off x="2185988" y="2497455"/>
            <a:ext cx="795338" cy="670560"/>
            <a:chOff x="0" y="0"/>
            <a:chExt cx="1060450" cy="894080"/>
          </a:xfrm>
        </p:grpSpPr>
        <p:sp>
          <p:nvSpPr>
            <p:cNvPr name="Freeform 33" id="33"/>
            <p:cNvSpPr/>
            <p:nvPr/>
          </p:nvSpPr>
          <p:spPr>
            <a:xfrm flipH="false" flipV="false" rot="0">
              <a:off x="50800" y="50800"/>
              <a:ext cx="958850" cy="797560"/>
            </a:xfrm>
            <a:custGeom>
              <a:avLst/>
              <a:gdLst/>
              <a:ahLst/>
              <a:cxnLst/>
              <a:rect r="r" b="b" t="t" l="l"/>
              <a:pathLst>
                <a:path h="797560" w="958850">
                  <a:moveTo>
                    <a:pt x="0" y="712470"/>
                  </a:moveTo>
                  <a:cubicBezTo>
                    <a:pt x="1270" y="702310"/>
                    <a:pt x="1270" y="698500"/>
                    <a:pt x="1270" y="698500"/>
                  </a:cubicBezTo>
                  <a:cubicBezTo>
                    <a:pt x="1270" y="698500"/>
                    <a:pt x="2540" y="693420"/>
                    <a:pt x="2540" y="690880"/>
                  </a:cubicBezTo>
                  <a:cubicBezTo>
                    <a:pt x="3810" y="688340"/>
                    <a:pt x="3810" y="684530"/>
                    <a:pt x="5080" y="684530"/>
                  </a:cubicBezTo>
                  <a:cubicBezTo>
                    <a:pt x="5080" y="683260"/>
                    <a:pt x="6350" y="679450"/>
                    <a:pt x="7620" y="676910"/>
                  </a:cubicBezTo>
                  <a:cubicBezTo>
                    <a:pt x="8890" y="675640"/>
                    <a:pt x="11430" y="671830"/>
                    <a:pt x="11430" y="670560"/>
                  </a:cubicBezTo>
                  <a:cubicBezTo>
                    <a:pt x="11430" y="670560"/>
                    <a:pt x="15240" y="668020"/>
                    <a:pt x="16510" y="665480"/>
                  </a:cubicBezTo>
                  <a:cubicBezTo>
                    <a:pt x="17780" y="664210"/>
                    <a:pt x="21590" y="660400"/>
                    <a:pt x="21590" y="660400"/>
                  </a:cubicBezTo>
                  <a:cubicBezTo>
                    <a:pt x="21590" y="660400"/>
                    <a:pt x="26670" y="655320"/>
                    <a:pt x="27940" y="652780"/>
                  </a:cubicBezTo>
                  <a:cubicBezTo>
                    <a:pt x="30480" y="651510"/>
                    <a:pt x="30480" y="650240"/>
                    <a:pt x="31750" y="647700"/>
                  </a:cubicBezTo>
                  <a:cubicBezTo>
                    <a:pt x="34290" y="646430"/>
                    <a:pt x="36830" y="642620"/>
                    <a:pt x="36830" y="642620"/>
                  </a:cubicBezTo>
                  <a:cubicBezTo>
                    <a:pt x="36830" y="642620"/>
                    <a:pt x="72390" y="604520"/>
                    <a:pt x="72390" y="603250"/>
                  </a:cubicBezTo>
                  <a:cubicBezTo>
                    <a:pt x="72390" y="603250"/>
                    <a:pt x="73660" y="595630"/>
                    <a:pt x="73660" y="595630"/>
                  </a:cubicBezTo>
                  <a:cubicBezTo>
                    <a:pt x="74930" y="595630"/>
                    <a:pt x="76200" y="591820"/>
                    <a:pt x="77470" y="589280"/>
                  </a:cubicBezTo>
                  <a:cubicBezTo>
                    <a:pt x="78740" y="588010"/>
                    <a:pt x="81280" y="582930"/>
                    <a:pt x="81280" y="582930"/>
                  </a:cubicBezTo>
                  <a:cubicBezTo>
                    <a:pt x="81280" y="582930"/>
                    <a:pt x="83820" y="579120"/>
                    <a:pt x="86360" y="577850"/>
                  </a:cubicBezTo>
                  <a:cubicBezTo>
                    <a:pt x="87630" y="575310"/>
                    <a:pt x="90170" y="572770"/>
                    <a:pt x="90170" y="572770"/>
                  </a:cubicBezTo>
                  <a:cubicBezTo>
                    <a:pt x="90170" y="572770"/>
                    <a:pt x="93980" y="568960"/>
                    <a:pt x="96520" y="567690"/>
                  </a:cubicBezTo>
                  <a:cubicBezTo>
                    <a:pt x="99060" y="566420"/>
                    <a:pt x="102870" y="563880"/>
                    <a:pt x="102870" y="563880"/>
                  </a:cubicBezTo>
                  <a:cubicBezTo>
                    <a:pt x="102870" y="563880"/>
                    <a:pt x="134620" y="527050"/>
                    <a:pt x="153670" y="506730"/>
                  </a:cubicBezTo>
                  <a:cubicBezTo>
                    <a:pt x="176530" y="483870"/>
                    <a:pt x="204470" y="457200"/>
                    <a:pt x="228600" y="435610"/>
                  </a:cubicBezTo>
                  <a:cubicBezTo>
                    <a:pt x="251460" y="416560"/>
                    <a:pt x="273050" y="398780"/>
                    <a:pt x="294640" y="381000"/>
                  </a:cubicBezTo>
                  <a:cubicBezTo>
                    <a:pt x="314960" y="364490"/>
                    <a:pt x="334010" y="349250"/>
                    <a:pt x="355600" y="332740"/>
                  </a:cubicBezTo>
                  <a:cubicBezTo>
                    <a:pt x="379730" y="312420"/>
                    <a:pt x="410210" y="287020"/>
                    <a:pt x="436880" y="267970"/>
                  </a:cubicBezTo>
                  <a:cubicBezTo>
                    <a:pt x="459740" y="251460"/>
                    <a:pt x="482600" y="236220"/>
                    <a:pt x="502920" y="223520"/>
                  </a:cubicBezTo>
                  <a:cubicBezTo>
                    <a:pt x="520700" y="212090"/>
                    <a:pt x="538480" y="207010"/>
                    <a:pt x="552450" y="196850"/>
                  </a:cubicBezTo>
                  <a:cubicBezTo>
                    <a:pt x="563880" y="187960"/>
                    <a:pt x="570230" y="179070"/>
                    <a:pt x="582930" y="168910"/>
                  </a:cubicBezTo>
                  <a:cubicBezTo>
                    <a:pt x="601980" y="152400"/>
                    <a:pt x="627380" y="127000"/>
                    <a:pt x="655320" y="110490"/>
                  </a:cubicBezTo>
                  <a:cubicBezTo>
                    <a:pt x="683260" y="92710"/>
                    <a:pt x="741680" y="64770"/>
                    <a:pt x="751840" y="67310"/>
                  </a:cubicBezTo>
                  <a:cubicBezTo>
                    <a:pt x="754380" y="68580"/>
                    <a:pt x="753110" y="73660"/>
                    <a:pt x="755650" y="73660"/>
                  </a:cubicBezTo>
                  <a:cubicBezTo>
                    <a:pt x="763270" y="74930"/>
                    <a:pt x="791210" y="50800"/>
                    <a:pt x="810260" y="39370"/>
                  </a:cubicBezTo>
                  <a:cubicBezTo>
                    <a:pt x="830580" y="27940"/>
                    <a:pt x="875030" y="3810"/>
                    <a:pt x="875030" y="3810"/>
                  </a:cubicBezTo>
                  <a:cubicBezTo>
                    <a:pt x="875030" y="3810"/>
                    <a:pt x="878840" y="2540"/>
                    <a:pt x="881380" y="1270"/>
                  </a:cubicBezTo>
                  <a:cubicBezTo>
                    <a:pt x="883920" y="1270"/>
                    <a:pt x="889000" y="0"/>
                    <a:pt x="889000" y="0"/>
                  </a:cubicBezTo>
                  <a:cubicBezTo>
                    <a:pt x="889000" y="0"/>
                    <a:pt x="894080" y="0"/>
                    <a:pt x="896620" y="0"/>
                  </a:cubicBezTo>
                  <a:cubicBezTo>
                    <a:pt x="899160" y="0"/>
                    <a:pt x="902970" y="0"/>
                    <a:pt x="904240" y="0"/>
                  </a:cubicBezTo>
                  <a:cubicBezTo>
                    <a:pt x="904240" y="0"/>
                    <a:pt x="908050" y="0"/>
                    <a:pt x="910590" y="1270"/>
                  </a:cubicBezTo>
                  <a:cubicBezTo>
                    <a:pt x="913130" y="1270"/>
                    <a:pt x="918210" y="2540"/>
                    <a:pt x="918210" y="2540"/>
                  </a:cubicBezTo>
                  <a:cubicBezTo>
                    <a:pt x="918210" y="2540"/>
                    <a:pt x="922020" y="5080"/>
                    <a:pt x="924560" y="6350"/>
                  </a:cubicBezTo>
                  <a:cubicBezTo>
                    <a:pt x="927100" y="7620"/>
                    <a:pt x="930910" y="8890"/>
                    <a:pt x="930910" y="8890"/>
                  </a:cubicBezTo>
                  <a:cubicBezTo>
                    <a:pt x="930910" y="8890"/>
                    <a:pt x="934720" y="12700"/>
                    <a:pt x="937260" y="13970"/>
                  </a:cubicBezTo>
                  <a:cubicBezTo>
                    <a:pt x="938530" y="15240"/>
                    <a:pt x="942340" y="19050"/>
                    <a:pt x="942340" y="19050"/>
                  </a:cubicBezTo>
                  <a:cubicBezTo>
                    <a:pt x="942340" y="19050"/>
                    <a:pt x="944880" y="22860"/>
                    <a:pt x="947420" y="24130"/>
                  </a:cubicBezTo>
                  <a:cubicBezTo>
                    <a:pt x="948690" y="26670"/>
                    <a:pt x="951230" y="30480"/>
                    <a:pt x="951230" y="30480"/>
                  </a:cubicBezTo>
                  <a:cubicBezTo>
                    <a:pt x="951230" y="30480"/>
                    <a:pt x="953770" y="35560"/>
                    <a:pt x="953770" y="36830"/>
                  </a:cubicBezTo>
                  <a:cubicBezTo>
                    <a:pt x="955040" y="39370"/>
                    <a:pt x="956310" y="44450"/>
                    <a:pt x="956310" y="44450"/>
                  </a:cubicBezTo>
                  <a:cubicBezTo>
                    <a:pt x="956310" y="44450"/>
                    <a:pt x="957580" y="49530"/>
                    <a:pt x="957580" y="52070"/>
                  </a:cubicBezTo>
                  <a:cubicBezTo>
                    <a:pt x="958850" y="53340"/>
                    <a:pt x="958850" y="58420"/>
                    <a:pt x="958850" y="58420"/>
                  </a:cubicBezTo>
                  <a:cubicBezTo>
                    <a:pt x="958850" y="58420"/>
                    <a:pt x="958850" y="63500"/>
                    <a:pt x="958850" y="66040"/>
                  </a:cubicBezTo>
                  <a:cubicBezTo>
                    <a:pt x="957580" y="68580"/>
                    <a:pt x="957580" y="73660"/>
                    <a:pt x="957580" y="73660"/>
                  </a:cubicBezTo>
                  <a:cubicBezTo>
                    <a:pt x="957580" y="73660"/>
                    <a:pt x="956310" y="77470"/>
                    <a:pt x="955040" y="80010"/>
                  </a:cubicBezTo>
                  <a:cubicBezTo>
                    <a:pt x="955040" y="82550"/>
                    <a:pt x="952500" y="87630"/>
                    <a:pt x="952500" y="87630"/>
                  </a:cubicBezTo>
                  <a:cubicBezTo>
                    <a:pt x="952500" y="87630"/>
                    <a:pt x="949960" y="91440"/>
                    <a:pt x="948690" y="93980"/>
                  </a:cubicBezTo>
                  <a:cubicBezTo>
                    <a:pt x="947420" y="95250"/>
                    <a:pt x="944880" y="99060"/>
                    <a:pt x="944880" y="100330"/>
                  </a:cubicBezTo>
                  <a:cubicBezTo>
                    <a:pt x="944880" y="100330"/>
                    <a:pt x="941070" y="102870"/>
                    <a:pt x="939800" y="104140"/>
                  </a:cubicBezTo>
                  <a:cubicBezTo>
                    <a:pt x="937260" y="106680"/>
                    <a:pt x="934720" y="109220"/>
                    <a:pt x="933450" y="109220"/>
                  </a:cubicBezTo>
                  <a:cubicBezTo>
                    <a:pt x="933450" y="109220"/>
                    <a:pt x="929640" y="111760"/>
                    <a:pt x="927100" y="113030"/>
                  </a:cubicBezTo>
                  <a:cubicBezTo>
                    <a:pt x="925830" y="114300"/>
                    <a:pt x="923290" y="114300"/>
                    <a:pt x="922020" y="116840"/>
                  </a:cubicBezTo>
                  <a:cubicBezTo>
                    <a:pt x="919480" y="119380"/>
                    <a:pt x="918210" y="128270"/>
                    <a:pt x="916940" y="132080"/>
                  </a:cubicBezTo>
                  <a:cubicBezTo>
                    <a:pt x="915670" y="133350"/>
                    <a:pt x="914400" y="133350"/>
                    <a:pt x="914400" y="134620"/>
                  </a:cubicBezTo>
                  <a:cubicBezTo>
                    <a:pt x="914400" y="135890"/>
                    <a:pt x="914400" y="135890"/>
                    <a:pt x="913130" y="137160"/>
                  </a:cubicBezTo>
                  <a:cubicBezTo>
                    <a:pt x="913130" y="138430"/>
                    <a:pt x="910590" y="139700"/>
                    <a:pt x="909320" y="140970"/>
                  </a:cubicBezTo>
                  <a:cubicBezTo>
                    <a:pt x="908050" y="143510"/>
                    <a:pt x="906780" y="144780"/>
                    <a:pt x="905510" y="146050"/>
                  </a:cubicBezTo>
                  <a:cubicBezTo>
                    <a:pt x="904240" y="147320"/>
                    <a:pt x="902970" y="147320"/>
                    <a:pt x="902970" y="148590"/>
                  </a:cubicBezTo>
                  <a:cubicBezTo>
                    <a:pt x="901700" y="148590"/>
                    <a:pt x="901700" y="149860"/>
                    <a:pt x="900430" y="151130"/>
                  </a:cubicBezTo>
                  <a:cubicBezTo>
                    <a:pt x="899160" y="151130"/>
                    <a:pt x="896620" y="152400"/>
                    <a:pt x="894080" y="153670"/>
                  </a:cubicBezTo>
                  <a:cubicBezTo>
                    <a:pt x="892810" y="154940"/>
                    <a:pt x="890270" y="156210"/>
                    <a:pt x="889000" y="157480"/>
                  </a:cubicBezTo>
                  <a:cubicBezTo>
                    <a:pt x="887730" y="157480"/>
                    <a:pt x="887730" y="157480"/>
                    <a:pt x="886460" y="157480"/>
                  </a:cubicBezTo>
                  <a:cubicBezTo>
                    <a:pt x="885190" y="158750"/>
                    <a:pt x="885190" y="158750"/>
                    <a:pt x="883920" y="158750"/>
                  </a:cubicBezTo>
                  <a:cubicBezTo>
                    <a:pt x="881380" y="160020"/>
                    <a:pt x="878840" y="160020"/>
                    <a:pt x="877570" y="160020"/>
                  </a:cubicBezTo>
                  <a:cubicBezTo>
                    <a:pt x="875030" y="160020"/>
                    <a:pt x="872490" y="161290"/>
                    <a:pt x="871220" y="161290"/>
                  </a:cubicBezTo>
                  <a:cubicBezTo>
                    <a:pt x="869950" y="161290"/>
                    <a:pt x="868680" y="161290"/>
                    <a:pt x="867410" y="161290"/>
                  </a:cubicBezTo>
                  <a:cubicBezTo>
                    <a:pt x="867410" y="161290"/>
                    <a:pt x="866140" y="162560"/>
                    <a:pt x="864870" y="162560"/>
                  </a:cubicBezTo>
                  <a:cubicBezTo>
                    <a:pt x="863600" y="162560"/>
                    <a:pt x="861060" y="161290"/>
                    <a:pt x="858520" y="161290"/>
                  </a:cubicBezTo>
                  <a:cubicBezTo>
                    <a:pt x="855980" y="161290"/>
                    <a:pt x="853440" y="161290"/>
                    <a:pt x="852170" y="160020"/>
                  </a:cubicBezTo>
                  <a:cubicBezTo>
                    <a:pt x="850900" y="160020"/>
                    <a:pt x="850900" y="158750"/>
                    <a:pt x="849630" y="160020"/>
                  </a:cubicBezTo>
                  <a:cubicBezTo>
                    <a:pt x="842010" y="160020"/>
                    <a:pt x="803910" y="187960"/>
                    <a:pt x="782320" y="200660"/>
                  </a:cubicBezTo>
                  <a:cubicBezTo>
                    <a:pt x="763270" y="213360"/>
                    <a:pt x="734060" y="223520"/>
                    <a:pt x="727710" y="234950"/>
                  </a:cubicBezTo>
                  <a:cubicBezTo>
                    <a:pt x="723900" y="242570"/>
                    <a:pt x="732790" y="250190"/>
                    <a:pt x="728980" y="257810"/>
                  </a:cubicBezTo>
                  <a:cubicBezTo>
                    <a:pt x="722630" y="270510"/>
                    <a:pt x="692150" y="279400"/>
                    <a:pt x="674370" y="292100"/>
                  </a:cubicBezTo>
                  <a:cubicBezTo>
                    <a:pt x="654050" y="306070"/>
                    <a:pt x="631190" y="322580"/>
                    <a:pt x="612140" y="340360"/>
                  </a:cubicBezTo>
                  <a:cubicBezTo>
                    <a:pt x="591820" y="356870"/>
                    <a:pt x="574040" y="374650"/>
                    <a:pt x="554990" y="392430"/>
                  </a:cubicBezTo>
                  <a:cubicBezTo>
                    <a:pt x="535940" y="411480"/>
                    <a:pt x="519430" y="429260"/>
                    <a:pt x="499110" y="449580"/>
                  </a:cubicBezTo>
                  <a:cubicBezTo>
                    <a:pt x="473710" y="472440"/>
                    <a:pt x="434340" y="504190"/>
                    <a:pt x="415290" y="521970"/>
                  </a:cubicBezTo>
                  <a:cubicBezTo>
                    <a:pt x="402590" y="532130"/>
                    <a:pt x="387350" y="544830"/>
                    <a:pt x="387350" y="546100"/>
                  </a:cubicBezTo>
                  <a:cubicBezTo>
                    <a:pt x="387350" y="547370"/>
                    <a:pt x="382270" y="551180"/>
                    <a:pt x="378460" y="553720"/>
                  </a:cubicBezTo>
                  <a:cubicBezTo>
                    <a:pt x="369570" y="561340"/>
                    <a:pt x="344170" y="585470"/>
                    <a:pt x="340360" y="588010"/>
                  </a:cubicBezTo>
                  <a:cubicBezTo>
                    <a:pt x="339090" y="588010"/>
                    <a:pt x="339090" y="588010"/>
                    <a:pt x="339090" y="588010"/>
                  </a:cubicBezTo>
                  <a:cubicBezTo>
                    <a:pt x="334010" y="590550"/>
                    <a:pt x="320040" y="613410"/>
                    <a:pt x="307340" y="627380"/>
                  </a:cubicBezTo>
                  <a:cubicBezTo>
                    <a:pt x="292100" y="646430"/>
                    <a:pt x="259080" y="680720"/>
                    <a:pt x="248920" y="689610"/>
                  </a:cubicBezTo>
                  <a:cubicBezTo>
                    <a:pt x="246380" y="692150"/>
                    <a:pt x="245110" y="693420"/>
                    <a:pt x="242570" y="694690"/>
                  </a:cubicBezTo>
                  <a:cubicBezTo>
                    <a:pt x="242570" y="695960"/>
                    <a:pt x="242570" y="697230"/>
                    <a:pt x="241300" y="698500"/>
                  </a:cubicBezTo>
                  <a:cubicBezTo>
                    <a:pt x="237490" y="702310"/>
                    <a:pt x="217170" y="722630"/>
                    <a:pt x="217170" y="722630"/>
                  </a:cubicBezTo>
                  <a:cubicBezTo>
                    <a:pt x="215900" y="723900"/>
                    <a:pt x="213360" y="726440"/>
                    <a:pt x="210820" y="727710"/>
                  </a:cubicBezTo>
                  <a:cubicBezTo>
                    <a:pt x="209550" y="728980"/>
                    <a:pt x="205740" y="732790"/>
                    <a:pt x="205740" y="732790"/>
                  </a:cubicBezTo>
                  <a:cubicBezTo>
                    <a:pt x="205740" y="732790"/>
                    <a:pt x="200660" y="734060"/>
                    <a:pt x="198120" y="735330"/>
                  </a:cubicBezTo>
                  <a:cubicBezTo>
                    <a:pt x="196850" y="736600"/>
                    <a:pt x="196850" y="736600"/>
                    <a:pt x="195580" y="736600"/>
                  </a:cubicBezTo>
                  <a:cubicBezTo>
                    <a:pt x="193040" y="739140"/>
                    <a:pt x="189230" y="744220"/>
                    <a:pt x="181610" y="749300"/>
                  </a:cubicBezTo>
                  <a:cubicBezTo>
                    <a:pt x="165100" y="759460"/>
                    <a:pt x="99060" y="797560"/>
                    <a:pt x="82550" y="791210"/>
                  </a:cubicBezTo>
                  <a:cubicBezTo>
                    <a:pt x="74930" y="788670"/>
                    <a:pt x="73660" y="767080"/>
                    <a:pt x="69850" y="765810"/>
                  </a:cubicBezTo>
                  <a:cubicBezTo>
                    <a:pt x="68580" y="764540"/>
                    <a:pt x="68580" y="765810"/>
                    <a:pt x="67310" y="765810"/>
                  </a:cubicBezTo>
                  <a:cubicBezTo>
                    <a:pt x="64770" y="765810"/>
                    <a:pt x="59690" y="767080"/>
                    <a:pt x="59690" y="767080"/>
                  </a:cubicBezTo>
                  <a:cubicBezTo>
                    <a:pt x="59690" y="767080"/>
                    <a:pt x="54610" y="765810"/>
                    <a:pt x="52070" y="765810"/>
                  </a:cubicBezTo>
                  <a:cubicBezTo>
                    <a:pt x="49530" y="765810"/>
                    <a:pt x="45720" y="764540"/>
                    <a:pt x="45720" y="764540"/>
                  </a:cubicBezTo>
                  <a:cubicBezTo>
                    <a:pt x="45720" y="764540"/>
                    <a:pt x="40640" y="763270"/>
                    <a:pt x="38100" y="762000"/>
                  </a:cubicBezTo>
                  <a:cubicBezTo>
                    <a:pt x="35560" y="760730"/>
                    <a:pt x="31750" y="759460"/>
                    <a:pt x="31750" y="759460"/>
                  </a:cubicBezTo>
                  <a:cubicBezTo>
                    <a:pt x="31750" y="759460"/>
                    <a:pt x="27940" y="756920"/>
                    <a:pt x="25400" y="755650"/>
                  </a:cubicBezTo>
                  <a:cubicBezTo>
                    <a:pt x="24130" y="754380"/>
                    <a:pt x="20320" y="750570"/>
                    <a:pt x="20320" y="750570"/>
                  </a:cubicBezTo>
                  <a:cubicBezTo>
                    <a:pt x="20320" y="750570"/>
                    <a:pt x="16510" y="746760"/>
                    <a:pt x="15240" y="745490"/>
                  </a:cubicBezTo>
                  <a:cubicBezTo>
                    <a:pt x="13970" y="742950"/>
                    <a:pt x="10160" y="740410"/>
                    <a:pt x="10160" y="740410"/>
                  </a:cubicBezTo>
                  <a:cubicBezTo>
                    <a:pt x="10160" y="740410"/>
                    <a:pt x="7620" y="735330"/>
                    <a:pt x="7620" y="732790"/>
                  </a:cubicBezTo>
                  <a:cubicBezTo>
                    <a:pt x="6350" y="731520"/>
                    <a:pt x="3810" y="726440"/>
                    <a:pt x="3810" y="726440"/>
                  </a:cubicBezTo>
                  <a:cubicBezTo>
                    <a:pt x="3810" y="726440"/>
                    <a:pt x="2540" y="722630"/>
                    <a:pt x="2540" y="720090"/>
                  </a:cubicBezTo>
                  <a:cubicBezTo>
                    <a:pt x="1270" y="717550"/>
                    <a:pt x="0" y="712470"/>
                    <a:pt x="0" y="712470"/>
                  </a:cubicBezTo>
                </a:path>
              </a:pathLst>
            </a:custGeom>
            <a:solidFill>
              <a:srgbClr val="33CCCC"/>
            </a:solidFill>
            <a:ln cap="sq">
              <a:noFill/>
              <a:prstDash val="solid"/>
              <a:miter/>
            </a:ln>
          </p:spPr>
        </p:sp>
      </p:grpSp>
      <p:grpSp>
        <p:nvGrpSpPr>
          <p:cNvPr name="Group 34" id="34"/>
          <p:cNvGrpSpPr/>
          <p:nvPr/>
        </p:nvGrpSpPr>
        <p:grpSpPr>
          <a:xfrm rot="0">
            <a:off x="6240780" y="2620328"/>
            <a:ext cx="259080" cy="302895"/>
            <a:chOff x="0" y="0"/>
            <a:chExt cx="345440" cy="403860"/>
          </a:xfrm>
        </p:grpSpPr>
        <p:sp>
          <p:nvSpPr>
            <p:cNvPr name="Freeform 35" id="35"/>
            <p:cNvSpPr/>
            <p:nvPr/>
          </p:nvSpPr>
          <p:spPr>
            <a:xfrm flipH="false" flipV="false" rot="0">
              <a:off x="46990" y="45720"/>
              <a:ext cx="251460" cy="308610"/>
            </a:xfrm>
            <a:custGeom>
              <a:avLst/>
              <a:gdLst/>
              <a:ahLst/>
              <a:cxnLst/>
              <a:rect r="r" b="b" t="t" l="l"/>
              <a:pathLst>
                <a:path h="308610" w="251460">
                  <a:moveTo>
                    <a:pt x="96520" y="189230"/>
                  </a:moveTo>
                  <a:cubicBezTo>
                    <a:pt x="78740" y="179070"/>
                    <a:pt x="152400" y="129540"/>
                    <a:pt x="151130" y="129540"/>
                  </a:cubicBezTo>
                  <a:cubicBezTo>
                    <a:pt x="151130" y="129540"/>
                    <a:pt x="93980" y="193040"/>
                    <a:pt x="73660" y="189230"/>
                  </a:cubicBezTo>
                  <a:cubicBezTo>
                    <a:pt x="55880" y="185420"/>
                    <a:pt x="31750" y="128270"/>
                    <a:pt x="35560" y="121920"/>
                  </a:cubicBezTo>
                  <a:cubicBezTo>
                    <a:pt x="38100" y="118110"/>
                    <a:pt x="57150" y="127000"/>
                    <a:pt x="57150" y="125730"/>
                  </a:cubicBezTo>
                  <a:cubicBezTo>
                    <a:pt x="58420" y="124460"/>
                    <a:pt x="39370" y="116840"/>
                    <a:pt x="33020" y="109220"/>
                  </a:cubicBezTo>
                  <a:cubicBezTo>
                    <a:pt x="24130" y="99060"/>
                    <a:pt x="16510" y="81280"/>
                    <a:pt x="16510" y="67310"/>
                  </a:cubicBezTo>
                  <a:cubicBezTo>
                    <a:pt x="17780" y="50800"/>
                    <a:pt x="30480" y="25400"/>
                    <a:pt x="44450" y="15240"/>
                  </a:cubicBezTo>
                  <a:cubicBezTo>
                    <a:pt x="58420" y="5080"/>
                    <a:pt x="82550" y="0"/>
                    <a:pt x="102870" y="8890"/>
                  </a:cubicBezTo>
                  <a:cubicBezTo>
                    <a:pt x="138430" y="22860"/>
                    <a:pt x="200660" y="113030"/>
                    <a:pt x="217170" y="148590"/>
                  </a:cubicBezTo>
                  <a:cubicBezTo>
                    <a:pt x="224790" y="165100"/>
                    <a:pt x="226060" y="179070"/>
                    <a:pt x="224790" y="193040"/>
                  </a:cubicBezTo>
                  <a:cubicBezTo>
                    <a:pt x="223520" y="203200"/>
                    <a:pt x="219710" y="212090"/>
                    <a:pt x="212090" y="220980"/>
                  </a:cubicBezTo>
                  <a:cubicBezTo>
                    <a:pt x="204470" y="229870"/>
                    <a:pt x="187960" y="241300"/>
                    <a:pt x="173990" y="243840"/>
                  </a:cubicBezTo>
                  <a:cubicBezTo>
                    <a:pt x="160020" y="246380"/>
                    <a:pt x="146050" y="245110"/>
                    <a:pt x="129540" y="236220"/>
                  </a:cubicBezTo>
                  <a:cubicBezTo>
                    <a:pt x="96520" y="217170"/>
                    <a:pt x="27940" y="138430"/>
                    <a:pt x="11430" y="104140"/>
                  </a:cubicBezTo>
                  <a:cubicBezTo>
                    <a:pt x="3810" y="86360"/>
                    <a:pt x="2540" y="71120"/>
                    <a:pt x="5080" y="57150"/>
                  </a:cubicBezTo>
                  <a:cubicBezTo>
                    <a:pt x="6350" y="46990"/>
                    <a:pt x="10160" y="38100"/>
                    <a:pt x="16510" y="30480"/>
                  </a:cubicBezTo>
                  <a:cubicBezTo>
                    <a:pt x="25400" y="20320"/>
                    <a:pt x="41910" y="8890"/>
                    <a:pt x="55880" y="6350"/>
                  </a:cubicBezTo>
                  <a:cubicBezTo>
                    <a:pt x="68580" y="3810"/>
                    <a:pt x="87630" y="6350"/>
                    <a:pt x="99060" y="13970"/>
                  </a:cubicBezTo>
                  <a:cubicBezTo>
                    <a:pt x="113030" y="24130"/>
                    <a:pt x="115570" y="50800"/>
                    <a:pt x="130810" y="64770"/>
                  </a:cubicBezTo>
                  <a:cubicBezTo>
                    <a:pt x="148590" y="80010"/>
                    <a:pt x="185420" y="81280"/>
                    <a:pt x="204470" y="97790"/>
                  </a:cubicBezTo>
                  <a:cubicBezTo>
                    <a:pt x="222250" y="115570"/>
                    <a:pt x="233680" y="140970"/>
                    <a:pt x="241300" y="166370"/>
                  </a:cubicBezTo>
                  <a:cubicBezTo>
                    <a:pt x="248920" y="194310"/>
                    <a:pt x="251460" y="237490"/>
                    <a:pt x="246380" y="259080"/>
                  </a:cubicBezTo>
                  <a:cubicBezTo>
                    <a:pt x="243840" y="273050"/>
                    <a:pt x="237490" y="284480"/>
                    <a:pt x="229870" y="292100"/>
                  </a:cubicBezTo>
                  <a:cubicBezTo>
                    <a:pt x="220980" y="299720"/>
                    <a:pt x="208280" y="307340"/>
                    <a:pt x="196850" y="307340"/>
                  </a:cubicBezTo>
                  <a:cubicBezTo>
                    <a:pt x="181610" y="307340"/>
                    <a:pt x="157480" y="299720"/>
                    <a:pt x="147320" y="287020"/>
                  </a:cubicBezTo>
                  <a:cubicBezTo>
                    <a:pt x="135890" y="275590"/>
                    <a:pt x="130810" y="250190"/>
                    <a:pt x="134620" y="234950"/>
                  </a:cubicBezTo>
                  <a:cubicBezTo>
                    <a:pt x="139700" y="219710"/>
                    <a:pt x="157480" y="201930"/>
                    <a:pt x="171450" y="196850"/>
                  </a:cubicBezTo>
                  <a:cubicBezTo>
                    <a:pt x="186690" y="191770"/>
                    <a:pt x="212090" y="195580"/>
                    <a:pt x="224790" y="204470"/>
                  </a:cubicBezTo>
                  <a:cubicBezTo>
                    <a:pt x="237490" y="214630"/>
                    <a:pt x="247650" y="237490"/>
                    <a:pt x="247650" y="254000"/>
                  </a:cubicBezTo>
                  <a:cubicBezTo>
                    <a:pt x="246380" y="269240"/>
                    <a:pt x="232410" y="290830"/>
                    <a:pt x="219710" y="299720"/>
                  </a:cubicBezTo>
                  <a:cubicBezTo>
                    <a:pt x="209550" y="306070"/>
                    <a:pt x="195580" y="308610"/>
                    <a:pt x="184150" y="307340"/>
                  </a:cubicBezTo>
                  <a:cubicBezTo>
                    <a:pt x="172720" y="306070"/>
                    <a:pt x="161290" y="302260"/>
                    <a:pt x="151130" y="292100"/>
                  </a:cubicBezTo>
                  <a:cubicBezTo>
                    <a:pt x="133350" y="273050"/>
                    <a:pt x="132080" y="218440"/>
                    <a:pt x="110490" y="185420"/>
                  </a:cubicBezTo>
                  <a:cubicBezTo>
                    <a:pt x="86360" y="144780"/>
                    <a:pt x="11430" y="102870"/>
                    <a:pt x="3810" y="72390"/>
                  </a:cubicBezTo>
                  <a:cubicBezTo>
                    <a:pt x="0" y="55880"/>
                    <a:pt x="10160" y="40640"/>
                    <a:pt x="16510" y="30480"/>
                  </a:cubicBezTo>
                  <a:cubicBezTo>
                    <a:pt x="22860" y="21590"/>
                    <a:pt x="31750" y="15240"/>
                    <a:pt x="40640" y="11430"/>
                  </a:cubicBezTo>
                  <a:cubicBezTo>
                    <a:pt x="49530" y="6350"/>
                    <a:pt x="59690" y="3810"/>
                    <a:pt x="71120" y="5080"/>
                  </a:cubicBezTo>
                  <a:cubicBezTo>
                    <a:pt x="83820" y="6350"/>
                    <a:pt x="101600" y="13970"/>
                    <a:pt x="111760" y="22860"/>
                  </a:cubicBezTo>
                  <a:cubicBezTo>
                    <a:pt x="121920" y="33020"/>
                    <a:pt x="121920" y="55880"/>
                    <a:pt x="130810" y="64770"/>
                  </a:cubicBezTo>
                  <a:cubicBezTo>
                    <a:pt x="137160" y="71120"/>
                    <a:pt x="144780" y="67310"/>
                    <a:pt x="153670" y="74930"/>
                  </a:cubicBezTo>
                  <a:cubicBezTo>
                    <a:pt x="172720" y="88900"/>
                    <a:pt x="214630" y="135890"/>
                    <a:pt x="223520" y="162560"/>
                  </a:cubicBezTo>
                  <a:cubicBezTo>
                    <a:pt x="228600" y="179070"/>
                    <a:pt x="224790" y="195580"/>
                    <a:pt x="220980" y="207010"/>
                  </a:cubicBezTo>
                  <a:cubicBezTo>
                    <a:pt x="217170" y="217170"/>
                    <a:pt x="210820" y="224790"/>
                    <a:pt x="201930" y="231140"/>
                  </a:cubicBezTo>
                  <a:cubicBezTo>
                    <a:pt x="190500" y="238760"/>
                    <a:pt x="171450" y="245110"/>
                    <a:pt x="158750" y="245110"/>
                  </a:cubicBezTo>
                  <a:cubicBezTo>
                    <a:pt x="148590" y="245110"/>
                    <a:pt x="140970" y="243840"/>
                    <a:pt x="129540" y="236220"/>
                  </a:cubicBezTo>
                  <a:cubicBezTo>
                    <a:pt x="102870" y="217170"/>
                    <a:pt x="38100" y="130810"/>
                    <a:pt x="24130" y="96520"/>
                  </a:cubicBezTo>
                  <a:cubicBezTo>
                    <a:pt x="16510" y="78740"/>
                    <a:pt x="16510" y="64770"/>
                    <a:pt x="19050" y="52070"/>
                  </a:cubicBezTo>
                  <a:cubicBezTo>
                    <a:pt x="20320" y="41910"/>
                    <a:pt x="26670" y="33020"/>
                    <a:pt x="33020" y="25400"/>
                  </a:cubicBezTo>
                  <a:cubicBezTo>
                    <a:pt x="39370" y="17780"/>
                    <a:pt x="48260" y="11430"/>
                    <a:pt x="58420" y="8890"/>
                  </a:cubicBezTo>
                  <a:cubicBezTo>
                    <a:pt x="69850" y="5080"/>
                    <a:pt x="90170" y="5080"/>
                    <a:pt x="102870" y="8890"/>
                  </a:cubicBezTo>
                  <a:cubicBezTo>
                    <a:pt x="113030" y="12700"/>
                    <a:pt x="118110" y="16510"/>
                    <a:pt x="127000" y="26670"/>
                  </a:cubicBezTo>
                  <a:cubicBezTo>
                    <a:pt x="146050" y="52070"/>
                    <a:pt x="186690" y="129540"/>
                    <a:pt x="190500" y="170180"/>
                  </a:cubicBezTo>
                  <a:cubicBezTo>
                    <a:pt x="193040" y="199390"/>
                    <a:pt x="187960" y="233680"/>
                    <a:pt x="170180" y="246380"/>
                  </a:cubicBezTo>
                  <a:cubicBezTo>
                    <a:pt x="152400" y="260350"/>
                    <a:pt x="101600" y="259080"/>
                    <a:pt x="80010" y="245110"/>
                  </a:cubicBezTo>
                  <a:cubicBezTo>
                    <a:pt x="58420" y="231140"/>
                    <a:pt x="44450" y="189230"/>
                    <a:pt x="40640" y="161290"/>
                  </a:cubicBezTo>
                  <a:cubicBezTo>
                    <a:pt x="35560" y="134620"/>
                    <a:pt x="34290" y="96520"/>
                    <a:pt x="49530" y="82550"/>
                  </a:cubicBezTo>
                  <a:cubicBezTo>
                    <a:pt x="66040" y="67310"/>
                    <a:pt x="119380" y="67310"/>
                    <a:pt x="140970" y="77470"/>
                  </a:cubicBezTo>
                  <a:cubicBezTo>
                    <a:pt x="158750" y="85090"/>
                    <a:pt x="172720" y="105410"/>
                    <a:pt x="179070" y="120650"/>
                  </a:cubicBezTo>
                  <a:cubicBezTo>
                    <a:pt x="182880" y="133350"/>
                    <a:pt x="181610" y="149860"/>
                    <a:pt x="177800" y="161290"/>
                  </a:cubicBezTo>
                  <a:cubicBezTo>
                    <a:pt x="173990" y="170180"/>
                    <a:pt x="167640" y="177800"/>
                    <a:pt x="161290" y="182880"/>
                  </a:cubicBezTo>
                  <a:cubicBezTo>
                    <a:pt x="153670" y="189230"/>
                    <a:pt x="146050" y="194310"/>
                    <a:pt x="135890" y="195580"/>
                  </a:cubicBezTo>
                  <a:cubicBezTo>
                    <a:pt x="124460" y="196850"/>
                    <a:pt x="96520" y="189230"/>
                    <a:pt x="96520" y="189230"/>
                  </a:cubicBezTo>
                </a:path>
              </a:pathLst>
            </a:custGeom>
            <a:solidFill>
              <a:srgbClr val="33CCCC"/>
            </a:solidFill>
            <a:ln cap="sq">
              <a:noFill/>
              <a:prstDash val="solid"/>
              <a:miter/>
            </a:ln>
          </p:spPr>
        </p:sp>
      </p:grpSp>
      <p:sp>
        <p:nvSpPr>
          <p:cNvPr name="TextBox 36" id="36"/>
          <p:cNvSpPr txBox="true"/>
          <p:nvPr/>
        </p:nvSpPr>
        <p:spPr>
          <a:xfrm rot="0">
            <a:off x="2782163" y="2430780"/>
            <a:ext cx="326344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SUN TRACKING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01713">
            <a:off x="-912937" y="7699667"/>
            <a:ext cx="9769056" cy="3072812"/>
          </a:xfrm>
          <a:custGeom>
            <a:avLst/>
            <a:gdLst/>
            <a:ahLst/>
            <a:cxnLst/>
            <a:rect r="r" b="b" t="t" l="l"/>
            <a:pathLst>
              <a:path h="3072812" w="9769056">
                <a:moveTo>
                  <a:pt x="0" y="0"/>
                </a:moveTo>
                <a:lnTo>
                  <a:pt x="9769055" y="0"/>
                </a:lnTo>
                <a:lnTo>
                  <a:pt x="9769055"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927056">
            <a:off x="-430015" y="-507706"/>
            <a:ext cx="9769056" cy="3072812"/>
          </a:xfrm>
          <a:custGeom>
            <a:avLst/>
            <a:gdLst/>
            <a:ahLst/>
            <a:cxnLst/>
            <a:rect r="r" b="b" t="t" l="l"/>
            <a:pathLst>
              <a:path h="3072812" w="9769056">
                <a:moveTo>
                  <a:pt x="9769056" y="0"/>
                </a:moveTo>
                <a:lnTo>
                  <a:pt x="0" y="0"/>
                </a:lnTo>
                <a:lnTo>
                  <a:pt x="0" y="3072812"/>
                </a:lnTo>
                <a:lnTo>
                  <a:pt x="9769056" y="3072812"/>
                </a:lnTo>
                <a:lnTo>
                  <a:pt x="97690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7863704">
            <a:off x="8946273" y="-546280"/>
            <a:ext cx="9769056" cy="3072812"/>
          </a:xfrm>
          <a:custGeom>
            <a:avLst/>
            <a:gdLst/>
            <a:ahLst/>
            <a:cxnLst/>
            <a:rect r="r" b="b" t="t" l="l"/>
            <a:pathLst>
              <a:path h="3072812" w="9769056">
                <a:moveTo>
                  <a:pt x="9769055" y="0"/>
                </a:moveTo>
                <a:lnTo>
                  <a:pt x="0" y="0"/>
                </a:lnTo>
                <a:lnTo>
                  <a:pt x="0" y="3072812"/>
                </a:lnTo>
                <a:lnTo>
                  <a:pt x="9769055" y="3072812"/>
                </a:lnTo>
                <a:lnTo>
                  <a:pt x="97690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863704">
            <a:off x="9198435" y="7460601"/>
            <a:ext cx="9769056" cy="3072812"/>
          </a:xfrm>
          <a:custGeom>
            <a:avLst/>
            <a:gdLst/>
            <a:ahLst/>
            <a:cxnLst/>
            <a:rect r="r" b="b" t="t" l="l"/>
            <a:pathLst>
              <a:path h="3072812" w="9769056">
                <a:moveTo>
                  <a:pt x="0" y="0"/>
                </a:moveTo>
                <a:lnTo>
                  <a:pt x="9769055" y="0"/>
                </a:lnTo>
                <a:lnTo>
                  <a:pt x="9769055" y="3072812"/>
                </a:lnTo>
                <a:lnTo>
                  <a:pt x="0" y="3072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2047"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23340" y="1289993"/>
            <a:ext cx="7707014" cy="7707014"/>
          </a:xfrm>
          <a:custGeom>
            <a:avLst/>
            <a:gdLst/>
            <a:ahLst/>
            <a:cxnLst/>
            <a:rect r="r" b="b" t="t" l="l"/>
            <a:pathLst>
              <a:path h="7707014" w="7707014">
                <a:moveTo>
                  <a:pt x="0" y="0"/>
                </a:moveTo>
                <a:lnTo>
                  <a:pt x="7707015" y="0"/>
                </a:lnTo>
                <a:lnTo>
                  <a:pt x="7707015" y="7707014"/>
                </a:lnTo>
                <a:lnTo>
                  <a:pt x="0" y="7707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96816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977293" y="1289993"/>
            <a:ext cx="7707014" cy="7707014"/>
          </a:xfrm>
          <a:custGeom>
            <a:avLst/>
            <a:gdLst/>
            <a:ahLst/>
            <a:cxnLst/>
            <a:rect r="r" b="b" t="t" l="l"/>
            <a:pathLst>
              <a:path h="7707014" w="7707014">
                <a:moveTo>
                  <a:pt x="0" y="0"/>
                </a:moveTo>
                <a:lnTo>
                  <a:pt x="7707015" y="0"/>
                </a:lnTo>
                <a:lnTo>
                  <a:pt x="7707015" y="7707014"/>
                </a:lnTo>
                <a:lnTo>
                  <a:pt x="0" y="7707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93897" y="1760549"/>
            <a:ext cx="6765901" cy="6765901"/>
          </a:xfrm>
          <a:custGeom>
            <a:avLst/>
            <a:gdLst/>
            <a:ahLst/>
            <a:cxnLst/>
            <a:rect r="r" b="b" t="t" l="l"/>
            <a:pathLst>
              <a:path h="6765901" w="6765901">
                <a:moveTo>
                  <a:pt x="0" y="0"/>
                </a:moveTo>
                <a:lnTo>
                  <a:pt x="6765901" y="0"/>
                </a:lnTo>
                <a:lnTo>
                  <a:pt x="6765901" y="6765902"/>
                </a:lnTo>
                <a:lnTo>
                  <a:pt x="0" y="67659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0700012" y="1760549"/>
            <a:ext cx="6765901" cy="6765901"/>
          </a:xfrm>
          <a:custGeom>
            <a:avLst/>
            <a:gdLst/>
            <a:ahLst/>
            <a:cxnLst/>
            <a:rect r="r" b="b" t="t" l="l"/>
            <a:pathLst>
              <a:path h="6765901" w="6765901">
                <a:moveTo>
                  <a:pt x="0" y="0"/>
                </a:moveTo>
                <a:lnTo>
                  <a:pt x="6765901" y="0"/>
                </a:lnTo>
                <a:lnTo>
                  <a:pt x="6765901" y="6765902"/>
                </a:lnTo>
                <a:lnTo>
                  <a:pt x="0" y="67659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5890372" y="1009650"/>
            <a:ext cx="6507257" cy="626110"/>
          </a:xfrm>
          <a:prstGeom prst="rect">
            <a:avLst/>
          </a:prstGeom>
        </p:spPr>
        <p:txBody>
          <a:bodyPr anchor="t" rtlCol="false" tIns="0" lIns="0" bIns="0" rIns="0">
            <a:spAutoFit/>
          </a:bodyPr>
          <a:lstStyle/>
          <a:p>
            <a:pPr algn="ctr">
              <a:lnSpc>
                <a:spcPts val="4519"/>
              </a:lnSpc>
            </a:pPr>
            <a:r>
              <a:rPr lang="en-US" sz="3999" spc="-119">
                <a:solidFill>
                  <a:srgbClr val="000000"/>
                </a:solidFill>
                <a:latin typeface="Poppins Bold"/>
              </a:rPr>
              <a:t>IMPORTANCE</a:t>
            </a:r>
          </a:p>
        </p:txBody>
      </p:sp>
      <p:sp>
        <p:nvSpPr>
          <p:cNvPr name="TextBox 13" id="13"/>
          <p:cNvSpPr txBox="true"/>
          <p:nvPr/>
        </p:nvSpPr>
        <p:spPr>
          <a:xfrm rot="0">
            <a:off x="1476505" y="3646805"/>
            <a:ext cx="5400685" cy="2974340"/>
          </a:xfrm>
          <a:prstGeom prst="rect">
            <a:avLst/>
          </a:prstGeom>
        </p:spPr>
        <p:txBody>
          <a:bodyPr anchor="t" rtlCol="false" tIns="0" lIns="0" bIns="0" rIns="0">
            <a:spAutoFit/>
          </a:bodyPr>
          <a:lstStyle/>
          <a:p>
            <a:pPr algn="just">
              <a:lnSpc>
                <a:spcPts val="2380"/>
              </a:lnSpc>
            </a:pPr>
            <a:r>
              <a:rPr lang="en-US" sz="2000">
                <a:solidFill>
                  <a:srgbClr val="000000"/>
                </a:solidFill>
                <a:latin typeface="Poppins"/>
              </a:rPr>
              <a:t>Sun tracking systems are designed to adapt to the seasonal variations in the sun's position. They ensure that solar panels remain aligned with the sun's trajectory throughout the year, optimizing energy capture regardless of changes in daylight hours or sun angles. This adaptability results in consistent energy generation year-round, providing a reliable and continuous power supply.</a:t>
            </a:r>
          </a:p>
        </p:txBody>
      </p:sp>
      <p:sp>
        <p:nvSpPr>
          <p:cNvPr name="TextBox 14" id="14"/>
          <p:cNvSpPr txBox="true"/>
          <p:nvPr/>
        </p:nvSpPr>
        <p:spPr>
          <a:xfrm rot="0">
            <a:off x="11382620" y="3499167"/>
            <a:ext cx="5400685" cy="3269615"/>
          </a:xfrm>
          <a:prstGeom prst="rect">
            <a:avLst/>
          </a:prstGeom>
        </p:spPr>
        <p:txBody>
          <a:bodyPr anchor="t" rtlCol="false" tIns="0" lIns="0" bIns="0" rIns="0">
            <a:spAutoFit/>
          </a:bodyPr>
          <a:lstStyle/>
          <a:p>
            <a:pPr algn="just">
              <a:lnSpc>
                <a:spcPts val="2380"/>
              </a:lnSpc>
            </a:pPr>
            <a:r>
              <a:rPr lang="en-US" sz="2000">
                <a:solidFill>
                  <a:srgbClr val="FFFFFF"/>
                </a:solidFill>
                <a:latin typeface="Poppins"/>
              </a:rPr>
              <a:t>The use of sun tracking systems contributes to the advancement of renewable energy adoption and sustainability efforts. By maximizing the efficiency of solar energy generation, these systems help reduce reliance on fossil fuels, mitigate greenhouse gas emissions, and combat climate change. They play a crucial role in transitioning towards a more sustainable and environmentally friendly energy future.</a:t>
            </a:r>
          </a:p>
        </p:txBody>
      </p:sp>
      <p:sp>
        <p:nvSpPr>
          <p:cNvPr name="Freeform 15" id="15"/>
          <p:cNvSpPr/>
          <p:nvPr/>
        </p:nvSpPr>
        <p:spPr>
          <a:xfrm flipH="false" flipV="false" rot="0">
            <a:off x="535029" y="570795"/>
            <a:ext cx="987342" cy="987342"/>
          </a:xfrm>
          <a:custGeom>
            <a:avLst/>
            <a:gdLst/>
            <a:ahLst/>
            <a:cxnLst/>
            <a:rect r="r" b="b" t="t" l="l"/>
            <a:pathLst>
              <a:path h="987342" w="987342">
                <a:moveTo>
                  <a:pt x="0" y="0"/>
                </a:moveTo>
                <a:lnTo>
                  <a:pt x="987342" y="0"/>
                </a:lnTo>
                <a:lnTo>
                  <a:pt x="987342" y="987342"/>
                </a:lnTo>
                <a:lnTo>
                  <a:pt x="0" y="9873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765629" y="570795"/>
            <a:ext cx="987342" cy="987342"/>
          </a:xfrm>
          <a:custGeom>
            <a:avLst/>
            <a:gdLst/>
            <a:ahLst/>
            <a:cxnLst/>
            <a:rect r="r" b="b" t="t" l="l"/>
            <a:pathLst>
              <a:path h="987342" w="987342">
                <a:moveTo>
                  <a:pt x="0" y="0"/>
                </a:moveTo>
                <a:lnTo>
                  <a:pt x="987342" y="0"/>
                </a:lnTo>
                <a:lnTo>
                  <a:pt x="987342" y="987342"/>
                </a:lnTo>
                <a:lnTo>
                  <a:pt x="0" y="9873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537306" y="7681137"/>
            <a:ext cx="845314" cy="845314"/>
          </a:xfrm>
          <a:custGeom>
            <a:avLst/>
            <a:gdLst/>
            <a:ahLst/>
            <a:cxnLst/>
            <a:rect r="r" b="b" t="t" l="l"/>
            <a:pathLst>
              <a:path h="845314" w="845314">
                <a:moveTo>
                  <a:pt x="0" y="0"/>
                </a:moveTo>
                <a:lnTo>
                  <a:pt x="845314" y="0"/>
                </a:lnTo>
                <a:lnTo>
                  <a:pt x="845314" y="845314"/>
                </a:lnTo>
                <a:lnTo>
                  <a:pt x="0" y="845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714484" y="7681137"/>
            <a:ext cx="845314" cy="845314"/>
          </a:xfrm>
          <a:custGeom>
            <a:avLst/>
            <a:gdLst/>
            <a:ahLst/>
            <a:cxnLst/>
            <a:rect r="r" b="b" t="t" l="l"/>
            <a:pathLst>
              <a:path h="845314" w="845314">
                <a:moveTo>
                  <a:pt x="0" y="0"/>
                </a:moveTo>
                <a:lnTo>
                  <a:pt x="845314" y="0"/>
                </a:lnTo>
                <a:lnTo>
                  <a:pt x="845314" y="845314"/>
                </a:lnTo>
                <a:lnTo>
                  <a:pt x="0" y="8453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3269609" y="5402034"/>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6745">
            <a:off x="8347912" y="-23683"/>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6909257" y="768153"/>
            <a:ext cx="5461122" cy="1257455"/>
          </a:xfrm>
          <a:custGeom>
            <a:avLst/>
            <a:gdLst/>
            <a:ahLst/>
            <a:cxnLst/>
            <a:rect r="r" b="b" t="t" l="l"/>
            <a:pathLst>
              <a:path h="1257455" w="5461122">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5" id="5"/>
          <p:cNvSpPr/>
          <p:nvPr/>
        </p:nvSpPr>
        <p:spPr>
          <a:xfrm flipH="false" flipV="false" rot="2816745">
            <a:off x="14681699" y="9227038"/>
            <a:ext cx="5461122" cy="1257455"/>
          </a:xfrm>
          <a:custGeom>
            <a:avLst/>
            <a:gdLst/>
            <a:ahLst/>
            <a:cxnLst/>
            <a:rect r="r" b="b" t="t" l="l"/>
            <a:pathLst>
              <a:path h="1257455" w="5461122">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6" id="6"/>
          <p:cNvSpPr/>
          <p:nvPr/>
        </p:nvSpPr>
        <p:spPr>
          <a:xfrm flipH="false" flipV="false" rot="0">
            <a:off x="9646416" y="971133"/>
            <a:ext cx="8344733" cy="8344733"/>
          </a:xfrm>
          <a:custGeom>
            <a:avLst/>
            <a:gdLst/>
            <a:ahLst/>
            <a:cxnLst/>
            <a:rect r="r" b="b" t="t" l="l"/>
            <a:pathLst>
              <a:path h="8344733" w="8344733">
                <a:moveTo>
                  <a:pt x="0" y="0"/>
                </a:moveTo>
                <a:lnTo>
                  <a:pt x="8344733" y="0"/>
                </a:lnTo>
                <a:lnTo>
                  <a:pt x="8344733" y="8344734"/>
                </a:lnTo>
                <a:lnTo>
                  <a:pt x="0" y="83447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939369" y="1264086"/>
            <a:ext cx="7758829" cy="7758829"/>
          </a:xfrm>
          <a:custGeom>
            <a:avLst/>
            <a:gdLst/>
            <a:ahLst/>
            <a:cxnLst/>
            <a:rect r="r" b="b" t="t" l="l"/>
            <a:pathLst>
              <a:path h="7758829" w="7758829">
                <a:moveTo>
                  <a:pt x="0" y="0"/>
                </a:moveTo>
                <a:lnTo>
                  <a:pt x="7758828" y="0"/>
                </a:lnTo>
                <a:lnTo>
                  <a:pt x="7758828" y="7758828"/>
                </a:lnTo>
                <a:lnTo>
                  <a:pt x="0" y="7758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68181" y="1692898"/>
            <a:ext cx="6901204" cy="6901204"/>
          </a:xfrm>
          <a:custGeom>
            <a:avLst/>
            <a:gdLst/>
            <a:ahLst/>
            <a:cxnLst/>
            <a:rect r="r" b="b" t="t" l="l"/>
            <a:pathLst>
              <a:path h="6901204" w="6901204">
                <a:moveTo>
                  <a:pt x="0" y="0"/>
                </a:moveTo>
                <a:lnTo>
                  <a:pt x="6901204" y="0"/>
                </a:lnTo>
                <a:lnTo>
                  <a:pt x="6901204" y="6901204"/>
                </a:lnTo>
                <a:lnTo>
                  <a:pt x="0" y="6901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0757617" y="2082334"/>
            <a:ext cx="6122332" cy="61223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357572" y="306936"/>
            <a:ext cx="1633577" cy="1633577"/>
          </a:xfrm>
          <a:custGeom>
            <a:avLst/>
            <a:gdLst/>
            <a:ahLst/>
            <a:cxnLst/>
            <a:rect r="r" b="b" t="t" l="l"/>
            <a:pathLst>
              <a:path h="1633577" w="1633577">
                <a:moveTo>
                  <a:pt x="0" y="0"/>
                </a:moveTo>
                <a:lnTo>
                  <a:pt x="1633577" y="0"/>
                </a:lnTo>
                <a:lnTo>
                  <a:pt x="1633577" y="1633577"/>
                </a:lnTo>
                <a:lnTo>
                  <a:pt x="0" y="1633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838958" y="7431297"/>
            <a:ext cx="1162805" cy="1162805"/>
          </a:xfrm>
          <a:custGeom>
            <a:avLst/>
            <a:gdLst/>
            <a:ahLst/>
            <a:cxnLst/>
            <a:rect r="r" b="b" t="t" l="l"/>
            <a:pathLst>
              <a:path h="1162805" w="1162805">
                <a:moveTo>
                  <a:pt x="0" y="0"/>
                </a:moveTo>
                <a:lnTo>
                  <a:pt x="1162805" y="0"/>
                </a:lnTo>
                <a:lnTo>
                  <a:pt x="1162805" y="1162805"/>
                </a:lnTo>
                <a:lnTo>
                  <a:pt x="0" y="11628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427071" y="1432253"/>
            <a:ext cx="6010515" cy="620471"/>
            <a:chOff x="0" y="0"/>
            <a:chExt cx="3936804" cy="406400"/>
          </a:xfrm>
        </p:grpSpPr>
        <p:sp>
          <p:nvSpPr>
            <p:cNvPr name="Freeform 15" id="15"/>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16" id="16"/>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27071" y="6575651"/>
            <a:ext cx="6010515" cy="620471"/>
            <a:chOff x="0" y="0"/>
            <a:chExt cx="3936804" cy="406400"/>
          </a:xfrm>
        </p:grpSpPr>
        <p:sp>
          <p:nvSpPr>
            <p:cNvPr name="Freeform 18" id="18"/>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19" id="19"/>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27071" y="7310423"/>
            <a:ext cx="6010515" cy="620471"/>
            <a:chOff x="0" y="0"/>
            <a:chExt cx="3936804" cy="406400"/>
          </a:xfrm>
        </p:grpSpPr>
        <p:sp>
          <p:nvSpPr>
            <p:cNvPr name="Freeform 21" id="21"/>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22" id="22"/>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27071" y="2167024"/>
            <a:ext cx="6010515" cy="620471"/>
            <a:chOff x="0" y="0"/>
            <a:chExt cx="3936804" cy="406400"/>
          </a:xfrm>
        </p:grpSpPr>
        <p:sp>
          <p:nvSpPr>
            <p:cNvPr name="Freeform 24" id="24"/>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25" id="25"/>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51539" y="2901795"/>
            <a:ext cx="6010515" cy="620471"/>
            <a:chOff x="0" y="0"/>
            <a:chExt cx="3936804" cy="406400"/>
          </a:xfrm>
        </p:grpSpPr>
        <p:sp>
          <p:nvSpPr>
            <p:cNvPr name="Freeform 27" id="27"/>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28" id="28"/>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427071" y="4371338"/>
            <a:ext cx="6010515" cy="620471"/>
            <a:chOff x="0" y="0"/>
            <a:chExt cx="3936804" cy="406400"/>
          </a:xfrm>
        </p:grpSpPr>
        <p:sp>
          <p:nvSpPr>
            <p:cNvPr name="Freeform 30" id="30"/>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31" id="31"/>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427071" y="5106109"/>
            <a:ext cx="6010515" cy="620471"/>
            <a:chOff x="0" y="0"/>
            <a:chExt cx="3936804" cy="406400"/>
          </a:xfrm>
        </p:grpSpPr>
        <p:sp>
          <p:nvSpPr>
            <p:cNvPr name="Freeform 33" id="33"/>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34" id="34"/>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427071" y="5840880"/>
            <a:ext cx="6010515" cy="620471"/>
            <a:chOff x="0" y="0"/>
            <a:chExt cx="3936804" cy="406400"/>
          </a:xfrm>
        </p:grpSpPr>
        <p:sp>
          <p:nvSpPr>
            <p:cNvPr name="Freeform 36" id="36"/>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37" id="37"/>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451539" y="3636567"/>
            <a:ext cx="6010515" cy="620471"/>
            <a:chOff x="0" y="0"/>
            <a:chExt cx="3936804" cy="406400"/>
          </a:xfrm>
        </p:grpSpPr>
        <p:sp>
          <p:nvSpPr>
            <p:cNvPr name="Freeform 39" id="39"/>
            <p:cNvSpPr/>
            <p:nvPr/>
          </p:nvSpPr>
          <p:spPr>
            <a:xfrm flipH="false" flipV="false" rot="0">
              <a:off x="0" y="0"/>
              <a:ext cx="3936804" cy="406400"/>
            </a:xfrm>
            <a:custGeom>
              <a:avLst/>
              <a:gdLst/>
              <a:ahLst/>
              <a:cxnLst/>
              <a:rect r="r" b="b" t="t" l="l"/>
              <a:pathLst>
                <a:path h="406400" w="3936804">
                  <a:moveTo>
                    <a:pt x="3733604" y="0"/>
                  </a:moveTo>
                  <a:cubicBezTo>
                    <a:pt x="3845828" y="0"/>
                    <a:pt x="3936804" y="90976"/>
                    <a:pt x="3936804" y="203200"/>
                  </a:cubicBezTo>
                  <a:cubicBezTo>
                    <a:pt x="3936804" y="315424"/>
                    <a:pt x="3845828" y="406400"/>
                    <a:pt x="3733604" y="406400"/>
                  </a:cubicBezTo>
                  <a:lnTo>
                    <a:pt x="203200" y="406400"/>
                  </a:lnTo>
                  <a:cubicBezTo>
                    <a:pt x="90976" y="406400"/>
                    <a:pt x="0" y="315424"/>
                    <a:pt x="0" y="203200"/>
                  </a:cubicBezTo>
                  <a:cubicBezTo>
                    <a:pt x="0" y="90976"/>
                    <a:pt x="90976" y="0"/>
                    <a:pt x="203200" y="0"/>
                  </a:cubicBezTo>
                  <a:close/>
                </a:path>
              </a:pathLst>
            </a:custGeom>
            <a:solidFill>
              <a:srgbClr val="FFBC00"/>
            </a:solidFill>
            <a:ln cap="sq">
              <a:noFill/>
              <a:prstDash val="solid"/>
              <a:miter/>
            </a:ln>
          </p:spPr>
        </p:sp>
        <p:sp>
          <p:nvSpPr>
            <p:cNvPr name="TextBox 40" id="40"/>
            <p:cNvSpPr txBox="true"/>
            <p:nvPr/>
          </p:nvSpPr>
          <p:spPr>
            <a:xfrm>
              <a:off x="0" y="-57150"/>
              <a:ext cx="3936804" cy="46355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776897" y="1456738"/>
            <a:ext cx="576789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8051 Microcontroller</a:t>
            </a:r>
          </a:p>
        </p:txBody>
      </p:sp>
      <p:sp>
        <p:nvSpPr>
          <p:cNvPr name="TextBox 42" id="42"/>
          <p:cNvSpPr txBox="true"/>
          <p:nvPr/>
        </p:nvSpPr>
        <p:spPr>
          <a:xfrm rot="0">
            <a:off x="1702404" y="2191510"/>
            <a:ext cx="2729925"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Stepper Motor</a:t>
            </a:r>
          </a:p>
        </p:txBody>
      </p:sp>
      <p:sp>
        <p:nvSpPr>
          <p:cNvPr name="TextBox 43" id="43"/>
          <p:cNvSpPr txBox="true"/>
          <p:nvPr/>
        </p:nvSpPr>
        <p:spPr>
          <a:xfrm rot="0">
            <a:off x="1702404" y="2930370"/>
            <a:ext cx="1714321"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Resistors</a:t>
            </a:r>
          </a:p>
        </p:txBody>
      </p:sp>
      <p:sp>
        <p:nvSpPr>
          <p:cNvPr name="TextBox 44" id="44"/>
          <p:cNvSpPr txBox="true"/>
          <p:nvPr/>
        </p:nvSpPr>
        <p:spPr>
          <a:xfrm rot="0">
            <a:off x="1702404" y="4390388"/>
            <a:ext cx="2015371"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Capacitors</a:t>
            </a:r>
          </a:p>
        </p:txBody>
      </p:sp>
      <p:sp>
        <p:nvSpPr>
          <p:cNvPr name="TextBox 45" id="45"/>
          <p:cNvSpPr txBox="true"/>
          <p:nvPr/>
        </p:nvSpPr>
        <p:spPr>
          <a:xfrm rot="0">
            <a:off x="1702404" y="5130595"/>
            <a:ext cx="20800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Transistors</a:t>
            </a:r>
          </a:p>
        </p:txBody>
      </p:sp>
      <p:sp>
        <p:nvSpPr>
          <p:cNvPr name="TextBox 46" id="46"/>
          <p:cNvSpPr txBox="true"/>
          <p:nvPr/>
        </p:nvSpPr>
        <p:spPr>
          <a:xfrm rot="0">
            <a:off x="1702404" y="5859930"/>
            <a:ext cx="55087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Cables and Connector </a:t>
            </a:r>
            <a:r>
              <a:rPr lang="en-US" sz="3000">
                <a:solidFill>
                  <a:srgbClr val="000000"/>
                </a:solidFill>
                <a:latin typeface="Canva Sans Bold"/>
              </a:rPr>
              <a:t>Diodes</a:t>
            </a:r>
          </a:p>
        </p:txBody>
      </p:sp>
      <p:sp>
        <p:nvSpPr>
          <p:cNvPr name="TextBox 47" id="47"/>
          <p:cNvSpPr txBox="true"/>
          <p:nvPr/>
        </p:nvSpPr>
        <p:spPr>
          <a:xfrm rot="0">
            <a:off x="1702404" y="6594701"/>
            <a:ext cx="407271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PCB and Breadboards</a:t>
            </a:r>
          </a:p>
        </p:txBody>
      </p:sp>
      <p:sp>
        <p:nvSpPr>
          <p:cNvPr name="TextBox 48" id="48"/>
          <p:cNvSpPr txBox="true"/>
          <p:nvPr/>
        </p:nvSpPr>
        <p:spPr>
          <a:xfrm rot="0">
            <a:off x="1726872" y="7329473"/>
            <a:ext cx="9545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LDRs</a:t>
            </a:r>
          </a:p>
        </p:txBody>
      </p:sp>
      <p:sp>
        <p:nvSpPr>
          <p:cNvPr name="TextBox 49" id="49"/>
          <p:cNvSpPr txBox="true"/>
          <p:nvPr/>
        </p:nvSpPr>
        <p:spPr>
          <a:xfrm rot="0">
            <a:off x="1726872" y="3665142"/>
            <a:ext cx="24956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Push Buttons</a:t>
            </a:r>
          </a:p>
        </p:txBody>
      </p:sp>
      <p:grpSp>
        <p:nvGrpSpPr>
          <p:cNvPr name="Group 50" id="50"/>
          <p:cNvGrpSpPr/>
          <p:nvPr/>
        </p:nvGrpSpPr>
        <p:grpSpPr>
          <a:xfrm rot="0">
            <a:off x="10647259" y="2011372"/>
            <a:ext cx="6343048" cy="6343022"/>
            <a:chOff x="0" y="0"/>
            <a:chExt cx="6350000" cy="6349975"/>
          </a:xfrm>
        </p:grpSpPr>
        <p:sp>
          <p:nvSpPr>
            <p:cNvPr name="Freeform 51" id="5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0" t="0" r="-80837" b="0"/>
              </a:stretch>
            </a:blipFill>
          </p:spPr>
        </p:sp>
      </p:grpSp>
      <p:grpSp>
        <p:nvGrpSpPr>
          <p:cNvPr name="Group 52" id="52"/>
          <p:cNvGrpSpPr/>
          <p:nvPr/>
        </p:nvGrpSpPr>
        <p:grpSpPr>
          <a:xfrm rot="0">
            <a:off x="16681132" y="4191000"/>
            <a:ext cx="345758" cy="1937385"/>
            <a:chOff x="0" y="0"/>
            <a:chExt cx="461010" cy="2583180"/>
          </a:xfrm>
        </p:grpSpPr>
        <p:sp>
          <p:nvSpPr>
            <p:cNvPr name="Freeform 53" id="53"/>
            <p:cNvSpPr/>
            <p:nvPr/>
          </p:nvSpPr>
          <p:spPr>
            <a:xfrm flipH="false" flipV="false" rot="0">
              <a:off x="41910" y="43180"/>
              <a:ext cx="368300" cy="2489200"/>
            </a:xfrm>
            <a:custGeom>
              <a:avLst/>
              <a:gdLst/>
              <a:ahLst/>
              <a:cxnLst/>
              <a:rect r="r" b="b" t="t" l="l"/>
              <a:pathLst>
                <a:path h="2489200" w="368300">
                  <a:moveTo>
                    <a:pt x="8890" y="2330450"/>
                  </a:moveTo>
                  <a:cubicBezTo>
                    <a:pt x="8890" y="2329180"/>
                    <a:pt x="10160" y="2324100"/>
                    <a:pt x="10160" y="2319020"/>
                  </a:cubicBezTo>
                  <a:cubicBezTo>
                    <a:pt x="12700" y="2305050"/>
                    <a:pt x="17780" y="2268220"/>
                    <a:pt x="22860" y="2242820"/>
                  </a:cubicBezTo>
                  <a:cubicBezTo>
                    <a:pt x="27940" y="2217420"/>
                    <a:pt x="34290" y="2190750"/>
                    <a:pt x="39370" y="2165350"/>
                  </a:cubicBezTo>
                  <a:cubicBezTo>
                    <a:pt x="45720" y="2139950"/>
                    <a:pt x="53340" y="2118360"/>
                    <a:pt x="58420" y="2094230"/>
                  </a:cubicBezTo>
                  <a:cubicBezTo>
                    <a:pt x="63500" y="2066290"/>
                    <a:pt x="64770" y="2034540"/>
                    <a:pt x="68580" y="2005330"/>
                  </a:cubicBezTo>
                  <a:cubicBezTo>
                    <a:pt x="71120" y="1973580"/>
                    <a:pt x="73660" y="1941830"/>
                    <a:pt x="77470" y="1911350"/>
                  </a:cubicBezTo>
                  <a:cubicBezTo>
                    <a:pt x="80010" y="1882140"/>
                    <a:pt x="86360" y="1824990"/>
                    <a:pt x="86360" y="1824990"/>
                  </a:cubicBezTo>
                  <a:cubicBezTo>
                    <a:pt x="86360" y="1823720"/>
                    <a:pt x="85090" y="1818640"/>
                    <a:pt x="85090" y="1816100"/>
                  </a:cubicBezTo>
                  <a:cubicBezTo>
                    <a:pt x="85090" y="1813560"/>
                    <a:pt x="83820" y="1808480"/>
                    <a:pt x="83820" y="1808480"/>
                  </a:cubicBezTo>
                  <a:cubicBezTo>
                    <a:pt x="83820" y="1808480"/>
                    <a:pt x="83820" y="1803400"/>
                    <a:pt x="83820" y="1800860"/>
                  </a:cubicBezTo>
                  <a:cubicBezTo>
                    <a:pt x="83820" y="1798320"/>
                    <a:pt x="85090" y="1791970"/>
                    <a:pt x="85090" y="1791970"/>
                  </a:cubicBezTo>
                  <a:cubicBezTo>
                    <a:pt x="85090" y="1791970"/>
                    <a:pt x="86360" y="1786890"/>
                    <a:pt x="87630" y="1784350"/>
                  </a:cubicBezTo>
                  <a:cubicBezTo>
                    <a:pt x="87630" y="1781810"/>
                    <a:pt x="90170" y="1776730"/>
                    <a:pt x="90170" y="1776730"/>
                  </a:cubicBezTo>
                  <a:cubicBezTo>
                    <a:pt x="90170" y="1776730"/>
                    <a:pt x="92710" y="1771650"/>
                    <a:pt x="93980" y="1770380"/>
                  </a:cubicBezTo>
                  <a:cubicBezTo>
                    <a:pt x="95250" y="1767840"/>
                    <a:pt x="97790" y="1762760"/>
                    <a:pt x="97790" y="1762760"/>
                  </a:cubicBezTo>
                  <a:cubicBezTo>
                    <a:pt x="97790" y="1762760"/>
                    <a:pt x="101600" y="1758950"/>
                    <a:pt x="104140" y="1757680"/>
                  </a:cubicBezTo>
                  <a:cubicBezTo>
                    <a:pt x="106680" y="1755140"/>
                    <a:pt x="110490" y="1751330"/>
                    <a:pt x="110490" y="1751330"/>
                  </a:cubicBezTo>
                  <a:cubicBezTo>
                    <a:pt x="110490" y="1751330"/>
                    <a:pt x="114300" y="1748790"/>
                    <a:pt x="116840" y="1747520"/>
                  </a:cubicBezTo>
                  <a:cubicBezTo>
                    <a:pt x="119380" y="1746250"/>
                    <a:pt x="124460" y="1743710"/>
                    <a:pt x="124460" y="1743710"/>
                  </a:cubicBezTo>
                  <a:cubicBezTo>
                    <a:pt x="124460" y="1743710"/>
                    <a:pt x="125730" y="1743710"/>
                    <a:pt x="125730" y="1742440"/>
                  </a:cubicBezTo>
                  <a:cubicBezTo>
                    <a:pt x="127000" y="1742440"/>
                    <a:pt x="125730" y="1738630"/>
                    <a:pt x="125730" y="1734820"/>
                  </a:cubicBezTo>
                  <a:cubicBezTo>
                    <a:pt x="127000" y="1722120"/>
                    <a:pt x="133350" y="1682750"/>
                    <a:pt x="137160" y="1656080"/>
                  </a:cubicBezTo>
                  <a:cubicBezTo>
                    <a:pt x="139700" y="1626870"/>
                    <a:pt x="142240" y="1596390"/>
                    <a:pt x="146050" y="1568450"/>
                  </a:cubicBezTo>
                  <a:cubicBezTo>
                    <a:pt x="149860" y="1540510"/>
                    <a:pt x="156210" y="1503680"/>
                    <a:pt x="158750" y="1488440"/>
                  </a:cubicBezTo>
                  <a:cubicBezTo>
                    <a:pt x="158750" y="1483360"/>
                    <a:pt x="162560" y="1479550"/>
                    <a:pt x="160020" y="1477010"/>
                  </a:cubicBezTo>
                  <a:cubicBezTo>
                    <a:pt x="156210" y="1471930"/>
                    <a:pt x="135890" y="1477010"/>
                    <a:pt x="130810" y="1471930"/>
                  </a:cubicBezTo>
                  <a:cubicBezTo>
                    <a:pt x="124460" y="1465580"/>
                    <a:pt x="132080" y="1442720"/>
                    <a:pt x="127000" y="1440180"/>
                  </a:cubicBezTo>
                  <a:cubicBezTo>
                    <a:pt x="124460" y="1437640"/>
                    <a:pt x="119380" y="1445260"/>
                    <a:pt x="115570" y="1442720"/>
                  </a:cubicBezTo>
                  <a:cubicBezTo>
                    <a:pt x="105410" y="1437640"/>
                    <a:pt x="85090" y="1397000"/>
                    <a:pt x="81280" y="1370330"/>
                  </a:cubicBezTo>
                  <a:cubicBezTo>
                    <a:pt x="74930" y="1342390"/>
                    <a:pt x="86360" y="1306830"/>
                    <a:pt x="90170" y="1275080"/>
                  </a:cubicBezTo>
                  <a:cubicBezTo>
                    <a:pt x="92710" y="1245870"/>
                    <a:pt x="93980" y="1217930"/>
                    <a:pt x="96520" y="1189990"/>
                  </a:cubicBezTo>
                  <a:cubicBezTo>
                    <a:pt x="97790" y="1162050"/>
                    <a:pt x="100330" y="1136650"/>
                    <a:pt x="101600" y="1108710"/>
                  </a:cubicBezTo>
                  <a:cubicBezTo>
                    <a:pt x="104140" y="1079500"/>
                    <a:pt x="105410" y="1049020"/>
                    <a:pt x="109220" y="1019810"/>
                  </a:cubicBezTo>
                  <a:cubicBezTo>
                    <a:pt x="111760" y="991870"/>
                    <a:pt x="115570" y="963930"/>
                    <a:pt x="120650" y="938530"/>
                  </a:cubicBezTo>
                  <a:cubicBezTo>
                    <a:pt x="125730" y="915670"/>
                    <a:pt x="135890" y="886460"/>
                    <a:pt x="138430" y="875030"/>
                  </a:cubicBezTo>
                  <a:cubicBezTo>
                    <a:pt x="138430" y="871220"/>
                    <a:pt x="138430" y="869950"/>
                    <a:pt x="138430" y="867410"/>
                  </a:cubicBezTo>
                  <a:cubicBezTo>
                    <a:pt x="139700" y="866140"/>
                    <a:pt x="139700" y="861060"/>
                    <a:pt x="139700" y="861060"/>
                  </a:cubicBezTo>
                  <a:cubicBezTo>
                    <a:pt x="139700" y="861060"/>
                    <a:pt x="142240" y="855980"/>
                    <a:pt x="143510" y="853440"/>
                  </a:cubicBezTo>
                  <a:cubicBezTo>
                    <a:pt x="143510" y="850900"/>
                    <a:pt x="146050" y="847090"/>
                    <a:pt x="146050" y="847090"/>
                  </a:cubicBezTo>
                  <a:cubicBezTo>
                    <a:pt x="146050" y="847090"/>
                    <a:pt x="148590" y="843280"/>
                    <a:pt x="149860" y="840740"/>
                  </a:cubicBezTo>
                  <a:cubicBezTo>
                    <a:pt x="151130" y="839470"/>
                    <a:pt x="154940" y="834390"/>
                    <a:pt x="154940" y="834390"/>
                  </a:cubicBezTo>
                  <a:cubicBezTo>
                    <a:pt x="154940" y="834390"/>
                    <a:pt x="158750" y="831850"/>
                    <a:pt x="160020" y="830580"/>
                  </a:cubicBezTo>
                  <a:cubicBezTo>
                    <a:pt x="162560" y="828040"/>
                    <a:pt x="166370" y="825500"/>
                    <a:pt x="166370" y="825500"/>
                  </a:cubicBezTo>
                  <a:cubicBezTo>
                    <a:pt x="166370" y="825500"/>
                    <a:pt x="170180" y="822960"/>
                    <a:pt x="172720" y="821690"/>
                  </a:cubicBezTo>
                  <a:cubicBezTo>
                    <a:pt x="175260" y="820420"/>
                    <a:pt x="179070" y="819150"/>
                    <a:pt x="179070" y="819150"/>
                  </a:cubicBezTo>
                  <a:cubicBezTo>
                    <a:pt x="179070" y="819150"/>
                    <a:pt x="180340" y="819150"/>
                    <a:pt x="180340" y="819150"/>
                  </a:cubicBezTo>
                  <a:cubicBezTo>
                    <a:pt x="181610" y="816610"/>
                    <a:pt x="170180" y="786130"/>
                    <a:pt x="166370" y="770890"/>
                  </a:cubicBezTo>
                  <a:cubicBezTo>
                    <a:pt x="161290" y="756920"/>
                    <a:pt x="157480" y="731520"/>
                    <a:pt x="154940" y="727710"/>
                  </a:cubicBezTo>
                  <a:cubicBezTo>
                    <a:pt x="154940" y="726440"/>
                    <a:pt x="154940" y="726440"/>
                    <a:pt x="153670" y="726440"/>
                  </a:cubicBezTo>
                  <a:cubicBezTo>
                    <a:pt x="153670" y="725170"/>
                    <a:pt x="149860" y="720090"/>
                    <a:pt x="148590" y="720090"/>
                  </a:cubicBezTo>
                  <a:cubicBezTo>
                    <a:pt x="148590" y="720090"/>
                    <a:pt x="147320" y="715010"/>
                    <a:pt x="146050" y="712470"/>
                  </a:cubicBezTo>
                  <a:cubicBezTo>
                    <a:pt x="144780" y="709930"/>
                    <a:pt x="142240" y="706120"/>
                    <a:pt x="142240" y="706120"/>
                  </a:cubicBezTo>
                  <a:cubicBezTo>
                    <a:pt x="142240" y="704850"/>
                    <a:pt x="140970" y="699770"/>
                    <a:pt x="140970" y="697230"/>
                  </a:cubicBezTo>
                  <a:cubicBezTo>
                    <a:pt x="139700" y="694690"/>
                    <a:pt x="139700" y="692150"/>
                    <a:pt x="139700" y="689610"/>
                  </a:cubicBezTo>
                  <a:cubicBezTo>
                    <a:pt x="138430" y="687070"/>
                    <a:pt x="139700" y="685800"/>
                    <a:pt x="138430" y="680720"/>
                  </a:cubicBezTo>
                  <a:cubicBezTo>
                    <a:pt x="135890" y="668020"/>
                    <a:pt x="125730" y="632460"/>
                    <a:pt x="120650" y="607060"/>
                  </a:cubicBezTo>
                  <a:cubicBezTo>
                    <a:pt x="114300" y="579120"/>
                    <a:pt x="107950" y="532130"/>
                    <a:pt x="105410" y="518160"/>
                  </a:cubicBezTo>
                  <a:cubicBezTo>
                    <a:pt x="105410" y="515620"/>
                    <a:pt x="105410" y="515620"/>
                    <a:pt x="104140" y="511810"/>
                  </a:cubicBezTo>
                  <a:cubicBezTo>
                    <a:pt x="102870" y="504190"/>
                    <a:pt x="99060" y="488950"/>
                    <a:pt x="96520" y="473710"/>
                  </a:cubicBezTo>
                  <a:cubicBezTo>
                    <a:pt x="92710" y="452120"/>
                    <a:pt x="88900" y="421640"/>
                    <a:pt x="83820" y="394970"/>
                  </a:cubicBezTo>
                  <a:cubicBezTo>
                    <a:pt x="80010" y="369570"/>
                    <a:pt x="73660" y="342900"/>
                    <a:pt x="67310" y="317500"/>
                  </a:cubicBezTo>
                  <a:cubicBezTo>
                    <a:pt x="59690" y="290830"/>
                    <a:pt x="49530" y="265430"/>
                    <a:pt x="41910" y="238760"/>
                  </a:cubicBezTo>
                  <a:cubicBezTo>
                    <a:pt x="34290" y="213360"/>
                    <a:pt x="20320" y="170180"/>
                    <a:pt x="22860" y="163830"/>
                  </a:cubicBezTo>
                  <a:cubicBezTo>
                    <a:pt x="24130" y="162560"/>
                    <a:pt x="25400" y="163830"/>
                    <a:pt x="25400" y="162560"/>
                  </a:cubicBezTo>
                  <a:cubicBezTo>
                    <a:pt x="26670" y="158750"/>
                    <a:pt x="19050" y="142240"/>
                    <a:pt x="16510" y="128270"/>
                  </a:cubicBezTo>
                  <a:cubicBezTo>
                    <a:pt x="13970" y="107950"/>
                    <a:pt x="0" y="67310"/>
                    <a:pt x="12700" y="46990"/>
                  </a:cubicBezTo>
                  <a:cubicBezTo>
                    <a:pt x="27940" y="24130"/>
                    <a:pt x="87630" y="0"/>
                    <a:pt x="111760" y="7620"/>
                  </a:cubicBezTo>
                  <a:cubicBezTo>
                    <a:pt x="134620" y="15240"/>
                    <a:pt x="149860" y="57150"/>
                    <a:pt x="157480" y="83820"/>
                  </a:cubicBezTo>
                  <a:cubicBezTo>
                    <a:pt x="163830" y="109220"/>
                    <a:pt x="154940" y="152400"/>
                    <a:pt x="156210" y="163830"/>
                  </a:cubicBezTo>
                  <a:cubicBezTo>
                    <a:pt x="156210" y="166370"/>
                    <a:pt x="156210" y="166370"/>
                    <a:pt x="157480" y="168910"/>
                  </a:cubicBezTo>
                  <a:cubicBezTo>
                    <a:pt x="160020" y="171450"/>
                    <a:pt x="163830" y="173990"/>
                    <a:pt x="166370" y="180340"/>
                  </a:cubicBezTo>
                  <a:cubicBezTo>
                    <a:pt x="173990" y="194310"/>
                    <a:pt x="184150" y="237490"/>
                    <a:pt x="190500" y="259080"/>
                  </a:cubicBezTo>
                  <a:cubicBezTo>
                    <a:pt x="194310" y="273050"/>
                    <a:pt x="191770" y="283210"/>
                    <a:pt x="199390" y="294640"/>
                  </a:cubicBezTo>
                  <a:cubicBezTo>
                    <a:pt x="208280" y="307340"/>
                    <a:pt x="234950" y="311150"/>
                    <a:pt x="246380" y="326390"/>
                  </a:cubicBezTo>
                  <a:cubicBezTo>
                    <a:pt x="259080" y="344170"/>
                    <a:pt x="261620" y="393700"/>
                    <a:pt x="264160" y="398780"/>
                  </a:cubicBezTo>
                  <a:cubicBezTo>
                    <a:pt x="265430" y="400050"/>
                    <a:pt x="265430" y="400050"/>
                    <a:pt x="265430" y="400050"/>
                  </a:cubicBezTo>
                  <a:cubicBezTo>
                    <a:pt x="265430" y="400050"/>
                    <a:pt x="267970" y="403860"/>
                    <a:pt x="270510" y="406400"/>
                  </a:cubicBezTo>
                  <a:cubicBezTo>
                    <a:pt x="271780" y="408940"/>
                    <a:pt x="274320" y="412750"/>
                    <a:pt x="274320" y="412750"/>
                  </a:cubicBezTo>
                  <a:cubicBezTo>
                    <a:pt x="274320" y="412750"/>
                    <a:pt x="276860" y="417830"/>
                    <a:pt x="276860" y="420370"/>
                  </a:cubicBezTo>
                  <a:cubicBezTo>
                    <a:pt x="278130" y="422910"/>
                    <a:pt x="279400" y="427990"/>
                    <a:pt x="279400" y="427990"/>
                  </a:cubicBezTo>
                  <a:cubicBezTo>
                    <a:pt x="280670" y="427990"/>
                    <a:pt x="289560" y="473710"/>
                    <a:pt x="292100" y="497840"/>
                  </a:cubicBezTo>
                  <a:cubicBezTo>
                    <a:pt x="295910" y="521970"/>
                    <a:pt x="298450" y="558800"/>
                    <a:pt x="300990" y="575310"/>
                  </a:cubicBezTo>
                  <a:cubicBezTo>
                    <a:pt x="300990" y="581660"/>
                    <a:pt x="300990" y="586740"/>
                    <a:pt x="302260" y="590550"/>
                  </a:cubicBezTo>
                  <a:cubicBezTo>
                    <a:pt x="302260" y="591820"/>
                    <a:pt x="302260" y="591820"/>
                    <a:pt x="302260" y="593090"/>
                  </a:cubicBezTo>
                  <a:cubicBezTo>
                    <a:pt x="302260" y="598170"/>
                    <a:pt x="306070" y="624840"/>
                    <a:pt x="307340" y="633730"/>
                  </a:cubicBezTo>
                  <a:cubicBezTo>
                    <a:pt x="308610" y="640080"/>
                    <a:pt x="309880" y="643890"/>
                    <a:pt x="309880" y="647700"/>
                  </a:cubicBezTo>
                  <a:cubicBezTo>
                    <a:pt x="309880" y="650240"/>
                    <a:pt x="309880" y="650240"/>
                    <a:pt x="309880" y="652780"/>
                  </a:cubicBezTo>
                  <a:cubicBezTo>
                    <a:pt x="311150" y="657860"/>
                    <a:pt x="312420" y="665480"/>
                    <a:pt x="313690" y="673100"/>
                  </a:cubicBezTo>
                  <a:cubicBezTo>
                    <a:pt x="313690" y="683260"/>
                    <a:pt x="314960" y="703580"/>
                    <a:pt x="316230" y="709930"/>
                  </a:cubicBezTo>
                  <a:cubicBezTo>
                    <a:pt x="316230" y="712470"/>
                    <a:pt x="317500" y="712470"/>
                    <a:pt x="317500" y="715010"/>
                  </a:cubicBezTo>
                  <a:cubicBezTo>
                    <a:pt x="318770" y="716280"/>
                    <a:pt x="321310" y="721360"/>
                    <a:pt x="321310" y="721360"/>
                  </a:cubicBezTo>
                  <a:cubicBezTo>
                    <a:pt x="321310" y="722630"/>
                    <a:pt x="321310" y="727710"/>
                    <a:pt x="322580" y="730250"/>
                  </a:cubicBezTo>
                  <a:cubicBezTo>
                    <a:pt x="322580" y="732790"/>
                    <a:pt x="322580" y="737870"/>
                    <a:pt x="323850" y="737870"/>
                  </a:cubicBezTo>
                  <a:cubicBezTo>
                    <a:pt x="323850" y="737870"/>
                    <a:pt x="321310" y="726440"/>
                    <a:pt x="321310" y="726440"/>
                  </a:cubicBezTo>
                  <a:cubicBezTo>
                    <a:pt x="321310" y="726440"/>
                    <a:pt x="326390" y="758190"/>
                    <a:pt x="328930" y="773430"/>
                  </a:cubicBezTo>
                  <a:cubicBezTo>
                    <a:pt x="331470" y="788670"/>
                    <a:pt x="334010" y="802640"/>
                    <a:pt x="337820" y="820420"/>
                  </a:cubicBezTo>
                  <a:cubicBezTo>
                    <a:pt x="341630" y="844550"/>
                    <a:pt x="347980" y="877570"/>
                    <a:pt x="351790" y="905510"/>
                  </a:cubicBezTo>
                  <a:cubicBezTo>
                    <a:pt x="355600" y="932180"/>
                    <a:pt x="358140" y="958850"/>
                    <a:pt x="359410" y="985520"/>
                  </a:cubicBezTo>
                  <a:cubicBezTo>
                    <a:pt x="361950" y="1012190"/>
                    <a:pt x="361950" y="1038860"/>
                    <a:pt x="361950" y="1065530"/>
                  </a:cubicBezTo>
                  <a:cubicBezTo>
                    <a:pt x="363220" y="1092200"/>
                    <a:pt x="365760" y="1118870"/>
                    <a:pt x="365760" y="1145540"/>
                  </a:cubicBezTo>
                  <a:cubicBezTo>
                    <a:pt x="365760" y="1172210"/>
                    <a:pt x="363220" y="1205230"/>
                    <a:pt x="360680" y="1226820"/>
                  </a:cubicBezTo>
                  <a:cubicBezTo>
                    <a:pt x="358140" y="1242060"/>
                    <a:pt x="351790" y="1258570"/>
                    <a:pt x="353060" y="1264920"/>
                  </a:cubicBezTo>
                  <a:cubicBezTo>
                    <a:pt x="353060" y="1267460"/>
                    <a:pt x="355600" y="1267460"/>
                    <a:pt x="355600" y="1268730"/>
                  </a:cubicBezTo>
                  <a:cubicBezTo>
                    <a:pt x="356870" y="1271270"/>
                    <a:pt x="360680" y="1275080"/>
                    <a:pt x="360680" y="1275080"/>
                  </a:cubicBezTo>
                  <a:cubicBezTo>
                    <a:pt x="360680" y="1275080"/>
                    <a:pt x="361950" y="1280160"/>
                    <a:pt x="363220" y="1282700"/>
                  </a:cubicBezTo>
                  <a:cubicBezTo>
                    <a:pt x="363220" y="1285240"/>
                    <a:pt x="365760" y="1290320"/>
                    <a:pt x="365760" y="1290320"/>
                  </a:cubicBezTo>
                  <a:cubicBezTo>
                    <a:pt x="365760" y="1290320"/>
                    <a:pt x="365760" y="1295400"/>
                    <a:pt x="365760" y="1297940"/>
                  </a:cubicBezTo>
                  <a:cubicBezTo>
                    <a:pt x="365760" y="1300480"/>
                    <a:pt x="367030" y="1305560"/>
                    <a:pt x="367030" y="1305560"/>
                  </a:cubicBezTo>
                  <a:cubicBezTo>
                    <a:pt x="367030" y="1305560"/>
                    <a:pt x="368300" y="1362710"/>
                    <a:pt x="367030" y="1390650"/>
                  </a:cubicBezTo>
                  <a:cubicBezTo>
                    <a:pt x="367030" y="1418590"/>
                    <a:pt x="365760" y="1446530"/>
                    <a:pt x="363220" y="1474470"/>
                  </a:cubicBezTo>
                  <a:cubicBezTo>
                    <a:pt x="359410" y="1504950"/>
                    <a:pt x="354330" y="1537970"/>
                    <a:pt x="349250" y="1568450"/>
                  </a:cubicBezTo>
                  <a:cubicBezTo>
                    <a:pt x="344170" y="1595120"/>
                    <a:pt x="339090" y="1623060"/>
                    <a:pt x="335280" y="1644650"/>
                  </a:cubicBezTo>
                  <a:cubicBezTo>
                    <a:pt x="331470" y="1659890"/>
                    <a:pt x="325120" y="1684020"/>
                    <a:pt x="325120" y="1684020"/>
                  </a:cubicBezTo>
                  <a:cubicBezTo>
                    <a:pt x="325120" y="1684020"/>
                    <a:pt x="322580" y="1689100"/>
                    <a:pt x="322580" y="1691640"/>
                  </a:cubicBezTo>
                  <a:cubicBezTo>
                    <a:pt x="321310" y="1694180"/>
                    <a:pt x="318770" y="1697990"/>
                    <a:pt x="318770" y="1697990"/>
                  </a:cubicBezTo>
                  <a:cubicBezTo>
                    <a:pt x="318770" y="1697990"/>
                    <a:pt x="314960" y="1703070"/>
                    <a:pt x="313690" y="1704340"/>
                  </a:cubicBezTo>
                  <a:cubicBezTo>
                    <a:pt x="312420" y="1704340"/>
                    <a:pt x="312420" y="1704340"/>
                    <a:pt x="311150" y="1706880"/>
                  </a:cubicBezTo>
                  <a:cubicBezTo>
                    <a:pt x="307340" y="1714500"/>
                    <a:pt x="303530" y="1770380"/>
                    <a:pt x="292100" y="1790700"/>
                  </a:cubicBezTo>
                  <a:cubicBezTo>
                    <a:pt x="284480" y="1804670"/>
                    <a:pt x="266700" y="1807210"/>
                    <a:pt x="260350" y="1818640"/>
                  </a:cubicBezTo>
                  <a:cubicBezTo>
                    <a:pt x="254000" y="1828800"/>
                    <a:pt x="254000" y="1849120"/>
                    <a:pt x="254000" y="1854200"/>
                  </a:cubicBezTo>
                  <a:cubicBezTo>
                    <a:pt x="254000" y="1855470"/>
                    <a:pt x="252730" y="1855470"/>
                    <a:pt x="254000" y="1855470"/>
                  </a:cubicBezTo>
                  <a:cubicBezTo>
                    <a:pt x="255270" y="1856740"/>
                    <a:pt x="262890" y="1850390"/>
                    <a:pt x="267970" y="1852930"/>
                  </a:cubicBezTo>
                  <a:cubicBezTo>
                    <a:pt x="275590" y="1856740"/>
                    <a:pt x="281940" y="1892300"/>
                    <a:pt x="288290" y="1898650"/>
                  </a:cubicBezTo>
                  <a:cubicBezTo>
                    <a:pt x="290830" y="1901190"/>
                    <a:pt x="294640" y="1899920"/>
                    <a:pt x="295910" y="1902460"/>
                  </a:cubicBezTo>
                  <a:cubicBezTo>
                    <a:pt x="298450" y="1905000"/>
                    <a:pt x="294640" y="1910080"/>
                    <a:pt x="295910" y="1915160"/>
                  </a:cubicBezTo>
                  <a:cubicBezTo>
                    <a:pt x="297180" y="1920240"/>
                    <a:pt x="303530" y="1925320"/>
                    <a:pt x="303530" y="1932940"/>
                  </a:cubicBezTo>
                  <a:cubicBezTo>
                    <a:pt x="304800" y="1943100"/>
                    <a:pt x="294640" y="1962150"/>
                    <a:pt x="293370" y="1972310"/>
                  </a:cubicBezTo>
                  <a:cubicBezTo>
                    <a:pt x="292100" y="1978660"/>
                    <a:pt x="293370" y="1981200"/>
                    <a:pt x="292100" y="1987550"/>
                  </a:cubicBezTo>
                  <a:cubicBezTo>
                    <a:pt x="289560" y="2004060"/>
                    <a:pt x="278130" y="2043430"/>
                    <a:pt x="271780" y="2065020"/>
                  </a:cubicBezTo>
                  <a:cubicBezTo>
                    <a:pt x="266700" y="2082800"/>
                    <a:pt x="262890" y="2092960"/>
                    <a:pt x="257810" y="2110740"/>
                  </a:cubicBezTo>
                  <a:cubicBezTo>
                    <a:pt x="250190" y="2132330"/>
                    <a:pt x="237490" y="2180590"/>
                    <a:pt x="233680" y="2188210"/>
                  </a:cubicBezTo>
                  <a:cubicBezTo>
                    <a:pt x="233680" y="2189480"/>
                    <a:pt x="232410" y="2189480"/>
                    <a:pt x="232410" y="2190750"/>
                  </a:cubicBezTo>
                  <a:cubicBezTo>
                    <a:pt x="229870" y="2195830"/>
                    <a:pt x="224790" y="2219960"/>
                    <a:pt x="220980" y="2235200"/>
                  </a:cubicBezTo>
                  <a:cubicBezTo>
                    <a:pt x="215900" y="2250440"/>
                    <a:pt x="205740" y="2273300"/>
                    <a:pt x="203200" y="2283460"/>
                  </a:cubicBezTo>
                  <a:cubicBezTo>
                    <a:pt x="201930" y="2287270"/>
                    <a:pt x="201930" y="2287270"/>
                    <a:pt x="200660" y="2292350"/>
                  </a:cubicBezTo>
                  <a:cubicBezTo>
                    <a:pt x="198120" y="2305050"/>
                    <a:pt x="196850" y="2353310"/>
                    <a:pt x="185420" y="2371090"/>
                  </a:cubicBezTo>
                  <a:cubicBezTo>
                    <a:pt x="176530" y="2383790"/>
                    <a:pt x="154940" y="2390140"/>
                    <a:pt x="148590" y="2395220"/>
                  </a:cubicBezTo>
                  <a:cubicBezTo>
                    <a:pt x="147320" y="2397760"/>
                    <a:pt x="147320" y="2401570"/>
                    <a:pt x="146050" y="2401570"/>
                  </a:cubicBezTo>
                  <a:cubicBezTo>
                    <a:pt x="144780" y="2401570"/>
                    <a:pt x="144780" y="2399030"/>
                    <a:pt x="143510" y="2399030"/>
                  </a:cubicBezTo>
                  <a:cubicBezTo>
                    <a:pt x="137160" y="2399030"/>
                    <a:pt x="76200" y="2435860"/>
                    <a:pt x="78740" y="2442210"/>
                  </a:cubicBezTo>
                  <a:cubicBezTo>
                    <a:pt x="81280" y="2449830"/>
                    <a:pt x="157480" y="2433320"/>
                    <a:pt x="160020" y="2440940"/>
                  </a:cubicBezTo>
                  <a:cubicBezTo>
                    <a:pt x="162560" y="2448560"/>
                    <a:pt x="118110" y="2487930"/>
                    <a:pt x="95250" y="2489200"/>
                  </a:cubicBezTo>
                  <a:cubicBezTo>
                    <a:pt x="72390" y="2489200"/>
                    <a:pt x="34290" y="2461260"/>
                    <a:pt x="24130" y="2442210"/>
                  </a:cubicBezTo>
                  <a:cubicBezTo>
                    <a:pt x="17780" y="2426970"/>
                    <a:pt x="33020" y="2396490"/>
                    <a:pt x="30480" y="2387600"/>
                  </a:cubicBezTo>
                  <a:cubicBezTo>
                    <a:pt x="29210" y="2385060"/>
                    <a:pt x="27940" y="2385060"/>
                    <a:pt x="25400" y="2383790"/>
                  </a:cubicBezTo>
                  <a:cubicBezTo>
                    <a:pt x="24130" y="2381250"/>
                    <a:pt x="20320" y="2377440"/>
                    <a:pt x="20320" y="2377440"/>
                  </a:cubicBezTo>
                  <a:cubicBezTo>
                    <a:pt x="20320" y="2377440"/>
                    <a:pt x="17780" y="2372360"/>
                    <a:pt x="16510" y="2369820"/>
                  </a:cubicBezTo>
                  <a:cubicBezTo>
                    <a:pt x="15240" y="2367280"/>
                    <a:pt x="12700" y="2362200"/>
                    <a:pt x="12700" y="2362200"/>
                  </a:cubicBezTo>
                  <a:cubicBezTo>
                    <a:pt x="12700" y="2362200"/>
                    <a:pt x="11430" y="2357120"/>
                    <a:pt x="11430" y="2354580"/>
                  </a:cubicBezTo>
                  <a:cubicBezTo>
                    <a:pt x="10160" y="2352040"/>
                    <a:pt x="8890" y="2346960"/>
                    <a:pt x="8890" y="2346960"/>
                  </a:cubicBezTo>
                  <a:cubicBezTo>
                    <a:pt x="8890" y="2345690"/>
                    <a:pt x="8890" y="2340610"/>
                    <a:pt x="8890" y="2338070"/>
                  </a:cubicBezTo>
                  <a:cubicBezTo>
                    <a:pt x="8890" y="2335530"/>
                    <a:pt x="8890" y="2330450"/>
                    <a:pt x="8890" y="2330450"/>
                  </a:cubicBezTo>
                </a:path>
              </a:pathLst>
            </a:custGeom>
            <a:solidFill>
              <a:srgbClr val="FFFFFF"/>
            </a:solidFill>
            <a:ln cap="sq">
              <a:noFill/>
              <a:prstDash val="solid"/>
              <a:miter/>
            </a:ln>
          </p:spPr>
        </p:sp>
      </p:grpSp>
      <p:grpSp>
        <p:nvGrpSpPr>
          <p:cNvPr name="Group 54" id="54"/>
          <p:cNvGrpSpPr/>
          <p:nvPr/>
        </p:nvGrpSpPr>
        <p:grpSpPr>
          <a:xfrm rot="0">
            <a:off x="17803177" y="5469255"/>
            <a:ext cx="218122" cy="218122"/>
            <a:chOff x="0" y="0"/>
            <a:chExt cx="290830" cy="290830"/>
          </a:xfrm>
        </p:grpSpPr>
        <p:sp>
          <p:nvSpPr>
            <p:cNvPr name="Freeform 55" id="55"/>
            <p:cNvSpPr/>
            <p:nvPr/>
          </p:nvSpPr>
          <p:spPr>
            <a:xfrm flipH="false" flipV="false" rot="0">
              <a:off x="49530" y="48260"/>
              <a:ext cx="186690" cy="191770"/>
            </a:xfrm>
            <a:custGeom>
              <a:avLst/>
              <a:gdLst/>
              <a:ahLst/>
              <a:cxnLst/>
              <a:rect r="r" b="b" t="t" l="l"/>
              <a:pathLst>
                <a:path h="191770" w="186690">
                  <a:moveTo>
                    <a:pt x="186690" y="68580"/>
                  </a:moveTo>
                  <a:cubicBezTo>
                    <a:pt x="186690" y="128270"/>
                    <a:pt x="180340" y="143510"/>
                    <a:pt x="171450" y="154940"/>
                  </a:cubicBezTo>
                  <a:cubicBezTo>
                    <a:pt x="161290" y="166370"/>
                    <a:pt x="148590" y="176530"/>
                    <a:pt x="134620" y="182880"/>
                  </a:cubicBezTo>
                  <a:cubicBezTo>
                    <a:pt x="121920" y="189230"/>
                    <a:pt x="105410" y="191770"/>
                    <a:pt x="90170" y="191770"/>
                  </a:cubicBezTo>
                  <a:cubicBezTo>
                    <a:pt x="74930" y="190500"/>
                    <a:pt x="59690" y="185420"/>
                    <a:pt x="46990" y="177800"/>
                  </a:cubicBezTo>
                  <a:cubicBezTo>
                    <a:pt x="34290" y="170180"/>
                    <a:pt x="21590" y="158750"/>
                    <a:pt x="13970" y="146050"/>
                  </a:cubicBezTo>
                  <a:cubicBezTo>
                    <a:pt x="6350" y="133350"/>
                    <a:pt x="1270" y="116840"/>
                    <a:pt x="1270" y="101600"/>
                  </a:cubicBezTo>
                  <a:cubicBezTo>
                    <a:pt x="0" y="87630"/>
                    <a:pt x="2540" y="71120"/>
                    <a:pt x="8890" y="57150"/>
                  </a:cubicBezTo>
                  <a:cubicBezTo>
                    <a:pt x="15240" y="43180"/>
                    <a:pt x="25400" y="30480"/>
                    <a:pt x="36830" y="21590"/>
                  </a:cubicBezTo>
                  <a:cubicBezTo>
                    <a:pt x="48260" y="12700"/>
                    <a:pt x="64770" y="5080"/>
                    <a:pt x="78740" y="2540"/>
                  </a:cubicBezTo>
                  <a:cubicBezTo>
                    <a:pt x="92710" y="0"/>
                    <a:pt x="110490" y="1270"/>
                    <a:pt x="124460" y="5080"/>
                  </a:cubicBezTo>
                  <a:cubicBezTo>
                    <a:pt x="138430" y="10160"/>
                    <a:pt x="163830" y="29210"/>
                    <a:pt x="163830" y="29210"/>
                  </a:cubicBezTo>
                </a:path>
              </a:pathLst>
            </a:custGeom>
            <a:solidFill>
              <a:srgbClr val="EEEEEE"/>
            </a:solidFill>
            <a:ln cap="sq">
              <a:noFill/>
              <a:prstDash val="solid"/>
              <a:miter/>
            </a:ln>
          </p:spPr>
        </p:sp>
      </p:grpSp>
      <p:grpSp>
        <p:nvGrpSpPr>
          <p:cNvPr name="Group 56" id="56"/>
          <p:cNvGrpSpPr/>
          <p:nvPr/>
        </p:nvGrpSpPr>
        <p:grpSpPr>
          <a:xfrm rot="0">
            <a:off x="16675418" y="4763453"/>
            <a:ext cx="271462" cy="1290638"/>
            <a:chOff x="0" y="0"/>
            <a:chExt cx="361950" cy="1720850"/>
          </a:xfrm>
        </p:grpSpPr>
        <p:sp>
          <p:nvSpPr>
            <p:cNvPr name="Freeform 57" id="57"/>
            <p:cNvSpPr/>
            <p:nvPr/>
          </p:nvSpPr>
          <p:spPr>
            <a:xfrm flipH="false" flipV="false" rot="0">
              <a:off x="50800" y="50800"/>
              <a:ext cx="261620" cy="1620520"/>
            </a:xfrm>
            <a:custGeom>
              <a:avLst/>
              <a:gdLst/>
              <a:ahLst/>
              <a:cxnLst/>
              <a:rect r="r" b="b" t="t" l="l"/>
              <a:pathLst>
                <a:path h="1620520" w="261620">
                  <a:moveTo>
                    <a:pt x="0" y="1550670"/>
                  </a:moveTo>
                  <a:cubicBezTo>
                    <a:pt x="13970" y="1446530"/>
                    <a:pt x="15240" y="1416050"/>
                    <a:pt x="17780" y="1395730"/>
                  </a:cubicBezTo>
                  <a:cubicBezTo>
                    <a:pt x="19050" y="1380490"/>
                    <a:pt x="20320" y="1366520"/>
                    <a:pt x="21590" y="1356360"/>
                  </a:cubicBezTo>
                  <a:cubicBezTo>
                    <a:pt x="22860" y="1350010"/>
                    <a:pt x="22860" y="1346200"/>
                    <a:pt x="22860" y="1338580"/>
                  </a:cubicBezTo>
                  <a:cubicBezTo>
                    <a:pt x="22860" y="1328420"/>
                    <a:pt x="24130" y="1313180"/>
                    <a:pt x="22860" y="1297940"/>
                  </a:cubicBezTo>
                  <a:cubicBezTo>
                    <a:pt x="21590" y="1280160"/>
                    <a:pt x="17780" y="1261110"/>
                    <a:pt x="16510" y="1238250"/>
                  </a:cubicBezTo>
                  <a:cubicBezTo>
                    <a:pt x="15240" y="1206500"/>
                    <a:pt x="15240" y="1164590"/>
                    <a:pt x="19050" y="1131570"/>
                  </a:cubicBezTo>
                  <a:cubicBezTo>
                    <a:pt x="21590" y="1102360"/>
                    <a:pt x="25400" y="1061720"/>
                    <a:pt x="33020" y="1049020"/>
                  </a:cubicBezTo>
                  <a:cubicBezTo>
                    <a:pt x="35560" y="1045210"/>
                    <a:pt x="40640" y="1047750"/>
                    <a:pt x="43180" y="1042670"/>
                  </a:cubicBezTo>
                  <a:cubicBezTo>
                    <a:pt x="49530" y="1029970"/>
                    <a:pt x="44450" y="989330"/>
                    <a:pt x="45720" y="963930"/>
                  </a:cubicBezTo>
                  <a:cubicBezTo>
                    <a:pt x="48260" y="935990"/>
                    <a:pt x="57150" y="885190"/>
                    <a:pt x="57150" y="881380"/>
                  </a:cubicBezTo>
                  <a:cubicBezTo>
                    <a:pt x="57150" y="877570"/>
                    <a:pt x="55880" y="806450"/>
                    <a:pt x="55880" y="779780"/>
                  </a:cubicBezTo>
                  <a:cubicBezTo>
                    <a:pt x="55880" y="762000"/>
                    <a:pt x="57150" y="753110"/>
                    <a:pt x="55880" y="735330"/>
                  </a:cubicBezTo>
                  <a:cubicBezTo>
                    <a:pt x="54610" y="711200"/>
                    <a:pt x="48260" y="678180"/>
                    <a:pt x="44450" y="647700"/>
                  </a:cubicBezTo>
                  <a:cubicBezTo>
                    <a:pt x="40640" y="617220"/>
                    <a:pt x="38100" y="584200"/>
                    <a:pt x="34290" y="553720"/>
                  </a:cubicBezTo>
                  <a:cubicBezTo>
                    <a:pt x="31750" y="523240"/>
                    <a:pt x="29210" y="494030"/>
                    <a:pt x="26670" y="462280"/>
                  </a:cubicBezTo>
                  <a:cubicBezTo>
                    <a:pt x="24130" y="427990"/>
                    <a:pt x="20320" y="389890"/>
                    <a:pt x="17780" y="355600"/>
                  </a:cubicBezTo>
                  <a:cubicBezTo>
                    <a:pt x="15240" y="325120"/>
                    <a:pt x="12700" y="298450"/>
                    <a:pt x="10160" y="267970"/>
                  </a:cubicBezTo>
                  <a:cubicBezTo>
                    <a:pt x="8890" y="238760"/>
                    <a:pt x="0" y="205740"/>
                    <a:pt x="7620" y="177800"/>
                  </a:cubicBezTo>
                  <a:cubicBezTo>
                    <a:pt x="16510" y="147320"/>
                    <a:pt x="52070" y="95250"/>
                    <a:pt x="67310" y="92710"/>
                  </a:cubicBezTo>
                  <a:cubicBezTo>
                    <a:pt x="74930" y="91440"/>
                    <a:pt x="83820" y="105410"/>
                    <a:pt x="86360" y="105410"/>
                  </a:cubicBezTo>
                  <a:cubicBezTo>
                    <a:pt x="86360" y="105410"/>
                    <a:pt x="86360" y="104140"/>
                    <a:pt x="86360" y="104140"/>
                  </a:cubicBezTo>
                  <a:cubicBezTo>
                    <a:pt x="86360" y="104140"/>
                    <a:pt x="88900" y="100330"/>
                    <a:pt x="91440" y="97790"/>
                  </a:cubicBezTo>
                  <a:cubicBezTo>
                    <a:pt x="92710" y="96520"/>
                    <a:pt x="95250" y="92710"/>
                    <a:pt x="95250" y="92710"/>
                  </a:cubicBezTo>
                  <a:cubicBezTo>
                    <a:pt x="95250" y="92710"/>
                    <a:pt x="97790" y="91440"/>
                    <a:pt x="97790" y="90170"/>
                  </a:cubicBezTo>
                  <a:cubicBezTo>
                    <a:pt x="97790" y="90170"/>
                    <a:pt x="97790" y="90170"/>
                    <a:pt x="97790" y="88900"/>
                  </a:cubicBezTo>
                  <a:cubicBezTo>
                    <a:pt x="97790" y="87630"/>
                    <a:pt x="99060" y="83820"/>
                    <a:pt x="99060" y="81280"/>
                  </a:cubicBezTo>
                  <a:cubicBezTo>
                    <a:pt x="99060" y="78740"/>
                    <a:pt x="100330" y="73660"/>
                    <a:pt x="100330" y="73660"/>
                  </a:cubicBezTo>
                  <a:cubicBezTo>
                    <a:pt x="100330" y="73660"/>
                    <a:pt x="102870" y="68580"/>
                    <a:pt x="102870" y="66040"/>
                  </a:cubicBezTo>
                  <a:cubicBezTo>
                    <a:pt x="102870" y="66040"/>
                    <a:pt x="104140" y="64770"/>
                    <a:pt x="104140" y="64770"/>
                  </a:cubicBezTo>
                  <a:cubicBezTo>
                    <a:pt x="104140" y="63500"/>
                    <a:pt x="104140" y="63500"/>
                    <a:pt x="104140" y="63500"/>
                  </a:cubicBezTo>
                  <a:cubicBezTo>
                    <a:pt x="104140" y="62230"/>
                    <a:pt x="104140" y="58420"/>
                    <a:pt x="105410" y="55880"/>
                  </a:cubicBezTo>
                  <a:cubicBezTo>
                    <a:pt x="105410" y="53340"/>
                    <a:pt x="105410" y="48260"/>
                    <a:pt x="105410" y="48260"/>
                  </a:cubicBezTo>
                  <a:cubicBezTo>
                    <a:pt x="105410" y="48260"/>
                    <a:pt x="107950" y="43180"/>
                    <a:pt x="109220" y="40640"/>
                  </a:cubicBezTo>
                  <a:cubicBezTo>
                    <a:pt x="109220" y="38100"/>
                    <a:pt x="111760" y="33020"/>
                    <a:pt x="111760" y="33020"/>
                  </a:cubicBezTo>
                  <a:cubicBezTo>
                    <a:pt x="111760" y="33020"/>
                    <a:pt x="114300" y="29210"/>
                    <a:pt x="115570" y="26670"/>
                  </a:cubicBezTo>
                  <a:cubicBezTo>
                    <a:pt x="116840" y="25400"/>
                    <a:pt x="120650" y="20320"/>
                    <a:pt x="120650" y="20320"/>
                  </a:cubicBezTo>
                  <a:cubicBezTo>
                    <a:pt x="120650" y="20320"/>
                    <a:pt x="124460" y="17780"/>
                    <a:pt x="125730" y="15240"/>
                  </a:cubicBezTo>
                  <a:cubicBezTo>
                    <a:pt x="128270" y="13970"/>
                    <a:pt x="132080" y="10160"/>
                    <a:pt x="132080" y="10160"/>
                  </a:cubicBezTo>
                  <a:cubicBezTo>
                    <a:pt x="132080" y="10160"/>
                    <a:pt x="135890" y="7620"/>
                    <a:pt x="138430" y="6350"/>
                  </a:cubicBezTo>
                  <a:cubicBezTo>
                    <a:pt x="140970" y="6350"/>
                    <a:pt x="146050" y="3810"/>
                    <a:pt x="146050" y="3810"/>
                  </a:cubicBezTo>
                  <a:cubicBezTo>
                    <a:pt x="146050" y="3810"/>
                    <a:pt x="151130" y="2540"/>
                    <a:pt x="152400" y="1270"/>
                  </a:cubicBezTo>
                  <a:cubicBezTo>
                    <a:pt x="154940" y="1270"/>
                    <a:pt x="160020" y="0"/>
                    <a:pt x="160020" y="0"/>
                  </a:cubicBezTo>
                  <a:cubicBezTo>
                    <a:pt x="160020" y="0"/>
                    <a:pt x="165100" y="0"/>
                    <a:pt x="167640" y="0"/>
                  </a:cubicBezTo>
                  <a:cubicBezTo>
                    <a:pt x="171450" y="0"/>
                    <a:pt x="175260" y="0"/>
                    <a:pt x="176530" y="0"/>
                  </a:cubicBezTo>
                  <a:cubicBezTo>
                    <a:pt x="176530" y="0"/>
                    <a:pt x="180340" y="1270"/>
                    <a:pt x="182880" y="1270"/>
                  </a:cubicBezTo>
                  <a:cubicBezTo>
                    <a:pt x="185420" y="2540"/>
                    <a:pt x="190500" y="3810"/>
                    <a:pt x="190500" y="3810"/>
                  </a:cubicBezTo>
                  <a:cubicBezTo>
                    <a:pt x="190500" y="3810"/>
                    <a:pt x="195580" y="6350"/>
                    <a:pt x="198120" y="7620"/>
                  </a:cubicBezTo>
                  <a:cubicBezTo>
                    <a:pt x="200660" y="8890"/>
                    <a:pt x="204470" y="10160"/>
                    <a:pt x="204470" y="11430"/>
                  </a:cubicBezTo>
                  <a:cubicBezTo>
                    <a:pt x="204470" y="11430"/>
                    <a:pt x="208280" y="13970"/>
                    <a:pt x="210820" y="16510"/>
                  </a:cubicBezTo>
                  <a:cubicBezTo>
                    <a:pt x="212090" y="17780"/>
                    <a:pt x="215900" y="21590"/>
                    <a:pt x="215900" y="21590"/>
                  </a:cubicBezTo>
                  <a:cubicBezTo>
                    <a:pt x="215900" y="21590"/>
                    <a:pt x="218440" y="25400"/>
                    <a:pt x="220980" y="27940"/>
                  </a:cubicBezTo>
                  <a:cubicBezTo>
                    <a:pt x="222250" y="29210"/>
                    <a:pt x="224790" y="34290"/>
                    <a:pt x="224790" y="34290"/>
                  </a:cubicBezTo>
                  <a:cubicBezTo>
                    <a:pt x="224790" y="34290"/>
                    <a:pt x="226060" y="38100"/>
                    <a:pt x="227330" y="40640"/>
                  </a:cubicBezTo>
                  <a:cubicBezTo>
                    <a:pt x="228600" y="43180"/>
                    <a:pt x="229870" y="48260"/>
                    <a:pt x="229870" y="48260"/>
                  </a:cubicBezTo>
                  <a:cubicBezTo>
                    <a:pt x="229870" y="48260"/>
                    <a:pt x="231140" y="53340"/>
                    <a:pt x="231140" y="55880"/>
                  </a:cubicBezTo>
                  <a:cubicBezTo>
                    <a:pt x="231140" y="58420"/>
                    <a:pt x="232410" y="63500"/>
                    <a:pt x="232410" y="63500"/>
                  </a:cubicBezTo>
                  <a:cubicBezTo>
                    <a:pt x="232410" y="63500"/>
                    <a:pt x="238760" y="137160"/>
                    <a:pt x="240030" y="149860"/>
                  </a:cubicBezTo>
                  <a:cubicBezTo>
                    <a:pt x="240030" y="153670"/>
                    <a:pt x="240030" y="153670"/>
                    <a:pt x="240030" y="156210"/>
                  </a:cubicBezTo>
                  <a:cubicBezTo>
                    <a:pt x="241300" y="160020"/>
                    <a:pt x="242570" y="165100"/>
                    <a:pt x="243840" y="172720"/>
                  </a:cubicBezTo>
                  <a:cubicBezTo>
                    <a:pt x="246380" y="186690"/>
                    <a:pt x="246380" y="224790"/>
                    <a:pt x="246380" y="234950"/>
                  </a:cubicBezTo>
                  <a:cubicBezTo>
                    <a:pt x="246380" y="238760"/>
                    <a:pt x="247650" y="238760"/>
                    <a:pt x="247650" y="242570"/>
                  </a:cubicBezTo>
                  <a:cubicBezTo>
                    <a:pt x="248920" y="257810"/>
                    <a:pt x="251460" y="317500"/>
                    <a:pt x="252730" y="354330"/>
                  </a:cubicBezTo>
                  <a:cubicBezTo>
                    <a:pt x="255270" y="391160"/>
                    <a:pt x="255270" y="447040"/>
                    <a:pt x="255270" y="467360"/>
                  </a:cubicBezTo>
                  <a:cubicBezTo>
                    <a:pt x="255270" y="474980"/>
                    <a:pt x="255270" y="478790"/>
                    <a:pt x="255270" y="482600"/>
                  </a:cubicBezTo>
                  <a:cubicBezTo>
                    <a:pt x="255270" y="485140"/>
                    <a:pt x="255270" y="485140"/>
                    <a:pt x="256540" y="487680"/>
                  </a:cubicBezTo>
                  <a:cubicBezTo>
                    <a:pt x="256540" y="501650"/>
                    <a:pt x="257810" y="567690"/>
                    <a:pt x="259080" y="601980"/>
                  </a:cubicBezTo>
                  <a:cubicBezTo>
                    <a:pt x="259080" y="632460"/>
                    <a:pt x="261620" y="665480"/>
                    <a:pt x="259080" y="687070"/>
                  </a:cubicBezTo>
                  <a:cubicBezTo>
                    <a:pt x="257810" y="699770"/>
                    <a:pt x="252730" y="718820"/>
                    <a:pt x="252730" y="718820"/>
                  </a:cubicBezTo>
                  <a:cubicBezTo>
                    <a:pt x="252730" y="718820"/>
                    <a:pt x="250190" y="723900"/>
                    <a:pt x="248920" y="726440"/>
                  </a:cubicBezTo>
                  <a:cubicBezTo>
                    <a:pt x="247650" y="727710"/>
                    <a:pt x="245110" y="732790"/>
                    <a:pt x="245110" y="732790"/>
                  </a:cubicBezTo>
                  <a:cubicBezTo>
                    <a:pt x="245110" y="732790"/>
                    <a:pt x="241300" y="736600"/>
                    <a:pt x="240030" y="737870"/>
                  </a:cubicBezTo>
                  <a:cubicBezTo>
                    <a:pt x="238760" y="739140"/>
                    <a:pt x="238760" y="739140"/>
                    <a:pt x="237490" y="740410"/>
                  </a:cubicBezTo>
                  <a:cubicBezTo>
                    <a:pt x="233680" y="749300"/>
                    <a:pt x="240030" y="798830"/>
                    <a:pt x="237490" y="828040"/>
                  </a:cubicBezTo>
                  <a:cubicBezTo>
                    <a:pt x="236220" y="859790"/>
                    <a:pt x="229870" y="894080"/>
                    <a:pt x="227330" y="923290"/>
                  </a:cubicBezTo>
                  <a:cubicBezTo>
                    <a:pt x="224790" y="948690"/>
                    <a:pt x="222250" y="980440"/>
                    <a:pt x="220980" y="993140"/>
                  </a:cubicBezTo>
                  <a:cubicBezTo>
                    <a:pt x="220980" y="996950"/>
                    <a:pt x="220980" y="996950"/>
                    <a:pt x="220980" y="1000760"/>
                  </a:cubicBezTo>
                  <a:cubicBezTo>
                    <a:pt x="219710" y="1016000"/>
                    <a:pt x="217170" y="1088390"/>
                    <a:pt x="213360" y="1094740"/>
                  </a:cubicBezTo>
                  <a:cubicBezTo>
                    <a:pt x="213360" y="1096010"/>
                    <a:pt x="212090" y="1096010"/>
                    <a:pt x="212090" y="1096010"/>
                  </a:cubicBezTo>
                  <a:cubicBezTo>
                    <a:pt x="209550" y="1099820"/>
                    <a:pt x="209550" y="1120140"/>
                    <a:pt x="208280" y="1135380"/>
                  </a:cubicBezTo>
                  <a:cubicBezTo>
                    <a:pt x="207010" y="1156970"/>
                    <a:pt x="204470" y="1187450"/>
                    <a:pt x="201930" y="1215390"/>
                  </a:cubicBezTo>
                  <a:cubicBezTo>
                    <a:pt x="199390" y="1247140"/>
                    <a:pt x="195580" y="1285240"/>
                    <a:pt x="193040" y="1313180"/>
                  </a:cubicBezTo>
                  <a:cubicBezTo>
                    <a:pt x="191770" y="1333500"/>
                    <a:pt x="191770" y="1356360"/>
                    <a:pt x="190500" y="1366520"/>
                  </a:cubicBezTo>
                  <a:cubicBezTo>
                    <a:pt x="190500" y="1370330"/>
                    <a:pt x="189230" y="1371600"/>
                    <a:pt x="189230" y="1374140"/>
                  </a:cubicBezTo>
                  <a:cubicBezTo>
                    <a:pt x="189230" y="1376680"/>
                    <a:pt x="187960" y="1380490"/>
                    <a:pt x="187960" y="1380490"/>
                  </a:cubicBezTo>
                  <a:cubicBezTo>
                    <a:pt x="187960" y="1381760"/>
                    <a:pt x="186690" y="1385570"/>
                    <a:pt x="185420" y="1388110"/>
                  </a:cubicBezTo>
                  <a:cubicBezTo>
                    <a:pt x="184150" y="1390650"/>
                    <a:pt x="182880" y="1394460"/>
                    <a:pt x="182880" y="1394460"/>
                  </a:cubicBezTo>
                  <a:cubicBezTo>
                    <a:pt x="182880" y="1394460"/>
                    <a:pt x="180340" y="1399540"/>
                    <a:pt x="179070" y="1400810"/>
                  </a:cubicBezTo>
                  <a:cubicBezTo>
                    <a:pt x="176530" y="1403350"/>
                    <a:pt x="173990" y="1407160"/>
                    <a:pt x="173990" y="1407160"/>
                  </a:cubicBezTo>
                  <a:cubicBezTo>
                    <a:pt x="173990" y="1407160"/>
                    <a:pt x="171450" y="1408430"/>
                    <a:pt x="170180" y="1409700"/>
                  </a:cubicBezTo>
                  <a:cubicBezTo>
                    <a:pt x="170180" y="1412240"/>
                    <a:pt x="171450" y="1419860"/>
                    <a:pt x="171450" y="1419860"/>
                  </a:cubicBezTo>
                  <a:cubicBezTo>
                    <a:pt x="171450" y="1419860"/>
                    <a:pt x="171450" y="1424940"/>
                    <a:pt x="170180" y="1427480"/>
                  </a:cubicBezTo>
                  <a:cubicBezTo>
                    <a:pt x="170180" y="1430020"/>
                    <a:pt x="170180" y="1433830"/>
                    <a:pt x="170180" y="1435100"/>
                  </a:cubicBezTo>
                  <a:cubicBezTo>
                    <a:pt x="170180" y="1435100"/>
                    <a:pt x="168910" y="1438910"/>
                    <a:pt x="167640" y="1441450"/>
                  </a:cubicBezTo>
                  <a:cubicBezTo>
                    <a:pt x="167640" y="1443990"/>
                    <a:pt x="166370" y="1449070"/>
                    <a:pt x="165100" y="1449070"/>
                  </a:cubicBezTo>
                  <a:cubicBezTo>
                    <a:pt x="165100" y="1449070"/>
                    <a:pt x="162560" y="1452880"/>
                    <a:pt x="161290" y="1455420"/>
                  </a:cubicBezTo>
                  <a:cubicBezTo>
                    <a:pt x="160020" y="1457960"/>
                    <a:pt x="157480" y="1461770"/>
                    <a:pt x="157480" y="1461770"/>
                  </a:cubicBezTo>
                  <a:cubicBezTo>
                    <a:pt x="157480" y="1461770"/>
                    <a:pt x="153670" y="1465580"/>
                    <a:pt x="152400" y="1466850"/>
                  </a:cubicBezTo>
                  <a:cubicBezTo>
                    <a:pt x="152400" y="1468120"/>
                    <a:pt x="151130" y="1466850"/>
                    <a:pt x="151130" y="1468120"/>
                  </a:cubicBezTo>
                  <a:cubicBezTo>
                    <a:pt x="148590" y="1474470"/>
                    <a:pt x="142240" y="1536700"/>
                    <a:pt x="135890" y="1549400"/>
                  </a:cubicBezTo>
                  <a:cubicBezTo>
                    <a:pt x="133350" y="1554480"/>
                    <a:pt x="130810" y="1557020"/>
                    <a:pt x="129540" y="1559560"/>
                  </a:cubicBezTo>
                  <a:cubicBezTo>
                    <a:pt x="128270" y="1560830"/>
                    <a:pt x="125730" y="1564640"/>
                    <a:pt x="125730" y="1564640"/>
                  </a:cubicBezTo>
                  <a:cubicBezTo>
                    <a:pt x="125730" y="1564640"/>
                    <a:pt x="124460" y="1565910"/>
                    <a:pt x="121920" y="1568450"/>
                  </a:cubicBezTo>
                  <a:cubicBezTo>
                    <a:pt x="115570" y="1576070"/>
                    <a:pt x="101600" y="1615440"/>
                    <a:pt x="85090" y="1617980"/>
                  </a:cubicBezTo>
                  <a:cubicBezTo>
                    <a:pt x="63500" y="1620520"/>
                    <a:pt x="0" y="1550670"/>
                    <a:pt x="0" y="1550670"/>
                  </a:cubicBezTo>
                </a:path>
              </a:pathLst>
            </a:custGeom>
            <a:solidFill>
              <a:srgbClr val="EEEEEE"/>
            </a:solidFill>
            <a:ln cap="sq">
              <a:noFill/>
              <a:prstDash val="solid"/>
              <a:miter/>
            </a:ln>
          </p:spPr>
        </p:sp>
      </p:grpSp>
      <p:grpSp>
        <p:nvGrpSpPr>
          <p:cNvPr name="Group 58" id="58"/>
          <p:cNvGrpSpPr/>
          <p:nvPr/>
        </p:nvGrpSpPr>
        <p:grpSpPr>
          <a:xfrm rot="0">
            <a:off x="16598265" y="4159567"/>
            <a:ext cx="434340" cy="2110740"/>
            <a:chOff x="0" y="0"/>
            <a:chExt cx="579120" cy="2814320"/>
          </a:xfrm>
        </p:grpSpPr>
        <p:sp>
          <p:nvSpPr>
            <p:cNvPr name="Freeform 59" id="59"/>
            <p:cNvSpPr/>
            <p:nvPr/>
          </p:nvSpPr>
          <p:spPr>
            <a:xfrm flipH="false" flipV="false" rot="0">
              <a:off x="50800" y="50800"/>
              <a:ext cx="477520" cy="2713990"/>
            </a:xfrm>
            <a:custGeom>
              <a:avLst/>
              <a:gdLst/>
              <a:ahLst/>
              <a:cxnLst/>
              <a:rect r="r" b="b" t="t" l="l"/>
              <a:pathLst>
                <a:path h="2713990" w="477520">
                  <a:moveTo>
                    <a:pt x="0" y="2603500"/>
                  </a:moveTo>
                  <a:cubicBezTo>
                    <a:pt x="33020" y="2484120"/>
                    <a:pt x="41910" y="2451100"/>
                    <a:pt x="53340" y="2420620"/>
                  </a:cubicBezTo>
                  <a:cubicBezTo>
                    <a:pt x="64770" y="2391410"/>
                    <a:pt x="74930" y="2349500"/>
                    <a:pt x="90170" y="2336800"/>
                  </a:cubicBezTo>
                  <a:cubicBezTo>
                    <a:pt x="99060" y="2329180"/>
                    <a:pt x="111760" y="2336800"/>
                    <a:pt x="118110" y="2330450"/>
                  </a:cubicBezTo>
                  <a:cubicBezTo>
                    <a:pt x="127000" y="2321560"/>
                    <a:pt x="129540" y="2288540"/>
                    <a:pt x="132080" y="2279650"/>
                  </a:cubicBezTo>
                  <a:cubicBezTo>
                    <a:pt x="132080" y="2277110"/>
                    <a:pt x="132080" y="2277110"/>
                    <a:pt x="132080" y="2274570"/>
                  </a:cubicBezTo>
                  <a:cubicBezTo>
                    <a:pt x="132080" y="2272030"/>
                    <a:pt x="134620" y="2268220"/>
                    <a:pt x="134620" y="2268220"/>
                  </a:cubicBezTo>
                  <a:cubicBezTo>
                    <a:pt x="134620" y="2268220"/>
                    <a:pt x="134620" y="2266950"/>
                    <a:pt x="134620" y="2266950"/>
                  </a:cubicBezTo>
                  <a:cubicBezTo>
                    <a:pt x="134620" y="2266950"/>
                    <a:pt x="137160" y="2260600"/>
                    <a:pt x="137160" y="2260600"/>
                  </a:cubicBezTo>
                  <a:cubicBezTo>
                    <a:pt x="137160" y="2260600"/>
                    <a:pt x="140970" y="2255520"/>
                    <a:pt x="142240" y="2254250"/>
                  </a:cubicBezTo>
                  <a:cubicBezTo>
                    <a:pt x="143510" y="2251710"/>
                    <a:pt x="146050" y="2247900"/>
                    <a:pt x="146050" y="2247900"/>
                  </a:cubicBezTo>
                  <a:cubicBezTo>
                    <a:pt x="146050" y="2247900"/>
                    <a:pt x="149860" y="2244090"/>
                    <a:pt x="152400" y="2242820"/>
                  </a:cubicBezTo>
                  <a:cubicBezTo>
                    <a:pt x="153670" y="2240280"/>
                    <a:pt x="158750" y="2237740"/>
                    <a:pt x="158750" y="2237740"/>
                  </a:cubicBezTo>
                  <a:cubicBezTo>
                    <a:pt x="158750" y="2236470"/>
                    <a:pt x="158750" y="2236470"/>
                    <a:pt x="158750" y="2236470"/>
                  </a:cubicBezTo>
                  <a:cubicBezTo>
                    <a:pt x="158750" y="2236470"/>
                    <a:pt x="162560" y="2235200"/>
                    <a:pt x="165100" y="2233930"/>
                  </a:cubicBezTo>
                  <a:cubicBezTo>
                    <a:pt x="167640" y="2232660"/>
                    <a:pt x="171450" y="2230120"/>
                    <a:pt x="171450" y="2230120"/>
                  </a:cubicBezTo>
                  <a:cubicBezTo>
                    <a:pt x="172720" y="2230120"/>
                    <a:pt x="176530" y="2228850"/>
                    <a:pt x="179070" y="2227580"/>
                  </a:cubicBezTo>
                  <a:cubicBezTo>
                    <a:pt x="181610" y="2227580"/>
                    <a:pt x="186690" y="2226310"/>
                    <a:pt x="186690" y="2226310"/>
                  </a:cubicBezTo>
                  <a:cubicBezTo>
                    <a:pt x="186690" y="2226310"/>
                    <a:pt x="191770" y="2226310"/>
                    <a:pt x="195580" y="2226310"/>
                  </a:cubicBezTo>
                  <a:cubicBezTo>
                    <a:pt x="198120" y="2226310"/>
                    <a:pt x="201930" y="2227580"/>
                    <a:pt x="203200" y="2226310"/>
                  </a:cubicBezTo>
                  <a:cubicBezTo>
                    <a:pt x="203200" y="2226310"/>
                    <a:pt x="203200" y="2223770"/>
                    <a:pt x="203200" y="2223770"/>
                  </a:cubicBezTo>
                  <a:cubicBezTo>
                    <a:pt x="203200" y="2223770"/>
                    <a:pt x="205740" y="2218690"/>
                    <a:pt x="207010" y="2217420"/>
                  </a:cubicBezTo>
                  <a:cubicBezTo>
                    <a:pt x="207010" y="2217420"/>
                    <a:pt x="207010" y="2217420"/>
                    <a:pt x="208280" y="2216150"/>
                  </a:cubicBezTo>
                  <a:cubicBezTo>
                    <a:pt x="209550" y="2212340"/>
                    <a:pt x="213360" y="2188210"/>
                    <a:pt x="214630" y="2181860"/>
                  </a:cubicBezTo>
                  <a:cubicBezTo>
                    <a:pt x="214630" y="2179320"/>
                    <a:pt x="215900" y="2178050"/>
                    <a:pt x="214630" y="2176780"/>
                  </a:cubicBezTo>
                  <a:cubicBezTo>
                    <a:pt x="214630" y="2175510"/>
                    <a:pt x="212090" y="2172970"/>
                    <a:pt x="212090" y="2172970"/>
                  </a:cubicBezTo>
                  <a:cubicBezTo>
                    <a:pt x="212090" y="2172970"/>
                    <a:pt x="210820" y="2167890"/>
                    <a:pt x="209550" y="2166620"/>
                  </a:cubicBezTo>
                  <a:cubicBezTo>
                    <a:pt x="208280" y="2164080"/>
                    <a:pt x="207010" y="2159000"/>
                    <a:pt x="207010" y="2159000"/>
                  </a:cubicBezTo>
                  <a:cubicBezTo>
                    <a:pt x="207010" y="2159000"/>
                    <a:pt x="205740" y="2157730"/>
                    <a:pt x="205740" y="2157730"/>
                  </a:cubicBezTo>
                  <a:cubicBezTo>
                    <a:pt x="205740" y="2156460"/>
                    <a:pt x="205740" y="2153920"/>
                    <a:pt x="205740" y="2151380"/>
                  </a:cubicBezTo>
                  <a:cubicBezTo>
                    <a:pt x="204470" y="2148840"/>
                    <a:pt x="203200" y="2143760"/>
                    <a:pt x="203200" y="2143760"/>
                  </a:cubicBezTo>
                  <a:cubicBezTo>
                    <a:pt x="203200" y="2143760"/>
                    <a:pt x="204470" y="2138680"/>
                    <a:pt x="204470" y="2136140"/>
                  </a:cubicBezTo>
                  <a:cubicBezTo>
                    <a:pt x="204470" y="2133600"/>
                    <a:pt x="204470" y="2128520"/>
                    <a:pt x="204470" y="2128520"/>
                  </a:cubicBezTo>
                  <a:cubicBezTo>
                    <a:pt x="204470" y="2128520"/>
                    <a:pt x="204470" y="2127250"/>
                    <a:pt x="204470" y="2127250"/>
                  </a:cubicBezTo>
                  <a:cubicBezTo>
                    <a:pt x="205740" y="2125980"/>
                    <a:pt x="204470" y="2109470"/>
                    <a:pt x="204470" y="2109470"/>
                  </a:cubicBezTo>
                  <a:cubicBezTo>
                    <a:pt x="204470" y="2109470"/>
                    <a:pt x="204470" y="2108200"/>
                    <a:pt x="204470" y="2108200"/>
                  </a:cubicBezTo>
                  <a:cubicBezTo>
                    <a:pt x="204470" y="2104390"/>
                    <a:pt x="201930" y="2084070"/>
                    <a:pt x="203200" y="2068830"/>
                  </a:cubicBezTo>
                  <a:cubicBezTo>
                    <a:pt x="203200" y="2049780"/>
                    <a:pt x="209550" y="2014220"/>
                    <a:pt x="210820" y="2005330"/>
                  </a:cubicBezTo>
                  <a:cubicBezTo>
                    <a:pt x="210820" y="2002790"/>
                    <a:pt x="210820" y="2002790"/>
                    <a:pt x="210820" y="2000250"/>
                  </a:cubicBezTo>
                  <a:cubicBezTo>
                    <a:pt x="209550" y="1996440"/>
                    <a:pt x="198120" y="1992630"/>
                    <a:pt x="195580" y="1983740"/>
                  </a:cubicBezTo>
                  <a:cubicBezTo>
                    <a:pt x="189230" y="1968500"/>
                    <a:pt x="191770" y="1932940"/>
                    <a:pt x="193040" y="1906270"/>
                  </a:cubicBezTo>
                  <a:cubicBezTo>
                    <a:pt x="194310" y="1875790"/>
                    <a:pt x="195580" y="1837690"/>
                    <a:pt x="204470" y="1812290"/>
                  </a:cubicBezTo>
                  <a:cubicBezTo>
                    <a:pt x="210820" y="1791970"/>
                    <a:pt x="229870" y="1774190"/>
                    <a:pt x="233680" y="1761490"/>
                  </a:cubicBezTo>
                  <a:cubicBezTo>
                    <a:pt x="236220" y="1755140"/>
                    <a:pt x="234950" y="1751330"/>
                    <a:pt x="234950" y="1744980"/>
                  </a:cubicBezTo>
                  <a:cubicBezTo>
                    <a:pt x="236220" y="1736090"/>
                    <a:pt x="237490" y="1719580"/>
                    <a:pt x="237490" y="1713230"/>
                  </a:cubicBezTo>
                  <a:cubicBezTo>
                    <a:pt x="237490" y="1710690"/>
                    <a:pt x="237490" y="1706880"/>
                    <a:pt x="237490" y="1706880"/>
                  </a:cubicBezTo>
                  <a:cubicBezTo>
                    <a:pt x="237490" y="1706880"/>
                    <a:pt x="241300" y="1667510"/>
                    <a:pt x="241300" y="1667510"/>
                  </a:cubicBezTo>
                  <a:cubicBezTo>
                    <a:pt x="241300" y="1667510"/>
                    <a:pt x="242570" y="1662430"/>
                    <a:pt x="243840" y="1659890"/>
                  </a:cubicBezTo>
                  <a:cubicBezTo>
                    <a:pt x="245110" y="1657350"/>
                    <a:pt x="246380" y="1652270"/>
                    <a:pt x="246380" y="1652270"/>
                  </a:cubicBezTo>
                  <a:cubicBezTo>
                    <a:pt x="246380" y="1652270"/>
                    <a:pt x="246380" y="1652270"/>
                    <a:pt x="247650" y="1651000"/>
                  </a:cubicBezTo>
                  <a:cubicBezTo>
                    <a:pt x="250190" y="1644650"/>
                    <a:pt x="256540" y="1606550"/>
                    <a:pt x="257810" y="1583690"/>
                  </a:cubicBezTo>
                  <a:cubicBezTo>
                    <a:pt x="261620" y="1559560"/>
                    <a:pt x="260350" y="1532890"/>
                    <a:pt x="261620" y="1506220"/>
                  </a:cubicBezTo>
                  <a:cubicBezTo>
                    <a:pt x="264160" y="1478280"/>
                    <a:pt x="265430" y="1450340"/>
                    <a:pt x="267970" y="1422400"/>
                  </a:cubicBezTo>
                  <a:cubicBezTo>
                    <a:pt x="269240" y="1394460"/>
                    <a:pt x="273050" y="1366520"/>
                    <a:pt x="274320" y="1339850"/>
                  </a:cubicBezTo>
                  <a:cubicBezTo>
                    <a:pt x="275590" y="1313180"/>
                    <a:pt x="275590" y="1267460"/>
                    <a:pt x="274320" y="1263650"/>
                  </a:cubicBezTo>
                  <a:cubicBezTo>
                    <a:pt x="274320" y="1262380"/>
                    <a:pt x="274320" y="1262380"/>
                    <a:pt x="274320" y="1262380"/>
                  </a:cubicBezTo>
                  <a:cubicBezTo>
                    <a:pt x="274320" y="1257300"/>
                    <a:pt x="267970" y="1212850"/>
                    <a:pt x="266700" y="1187450"/>
                  </a:cubicBezTo>
                  <a:cubicBezTo>
                    <a:pt x="264160" y="1160780"/>
                    <a:pt x="265430" y="1132840"/>
                    <a:pt x="265430" y="1106170"/>
                  </a:cubicBezTo>
                  <a:cubicBezTo>
                    <a:pt x="264160" y="1078230"/>
                    <a:pt x="264160" y="1050290"/>
                    <a:pt x="265430" y="1022350"/>
                  </a:cubicBezTo>
                  <a:cubicBezTo>
                    <a:pt x="266700" y="995680"/>
                    <a:pt x="271780" y="962660"/>
                    <a:pt x="273050" y="943610"/>
                  </a:cubicBezTo>
                  <a:cubicBezTo>
                    <a:pt x="274320" y="932180"/>
                    <a:pt x="274320" y="925830"/>
                    <a:pt x="274320" y="918210"/>
                  </a:cubicBezTo>
                  <a:cubicBezTo>
                    <a:pt x="274320" y="909320"/>
                    <a:pt x="271780" y="900430"/>
                    <a:pt x="270510" y="894080"/>
                  </a:cubicBezTo>
                  <a:cubicBezTo>
                    <a:pt x="270510" y="889000"/>
                    <a:pt x="273050" y="885190"/>
                    <a:pt x="270510" y="881380"/>
                  </a:cubicBezTo>
                  <a:cubicBezTo>
                    <a:pt x="267970" y="873760"/>
                    <a:pt x="252730" y="866140"/>
                    <a:pt x="248920" y="857250"/>
                  </a:cubicBezTo>
                  <a:cubicBezTo>
                    <a:pt x="246380" y="849630"/>
                    <a:pt x="250190" y="835660"/>
                    <a:pt x="248920" y="831850"/>
                  </a:cubicBezTo>
                  <a:cubicBezTo>
                    <a:pt x="247650" y="830580"/>
                    <a:pt x="246380" y="830580"/>
                    <a:pt x="243840" y="829310"/>
                  </a:cubicBezTo>
                  <a:cubicBezTo>
                    <a:pt x="242570" y="828040"/>
                    <a:pt x="237490" y="825500"/>
                    <a:pt x="237490" y="825500"/>
                  </a:cubicBezTo>
                  <a:cubicBezTo>
                    <a:pt x="237490" y="825500"/>
                    <a:pt x="233680" y="821690"/>
                    <a:pt x="232410" y="819150"/>
                  </a:cubicBezTo>
                  <a:cubicBezTo>
                    <a:pt x="229870" y="817880"/>
                    <a:pt x="227330" y="814070"/>
                    <a:pt x="227330" y="814070"/>
                  </a:cubicBezTo>
                  <a:cubicBezTo>
                    <a:pt x="226060" y="814070"/>
                    <a:pt x="223520" y="810260"/>
                    <a:pt x="222250" y="807720"/>
                  </a:cubicBezTo>
                  <a:cubicBezTo>
                    <a:pt x="220980" y="805180"/>
                    <a:pt x="218440" y="801370"/>
                    <a:pt x="218440" y="801370"/>
                  </a:cubicBezTo>
                  <a:cubicBezTo>
                    <a:pt x="218440" y="800100"/>
                    <a:pt x="217170" y="793750"/>
                    <a:pt x="217170" y="793750"/>
                  </a:cubicBezTo>
                  <a:cubicBezTo>
                    <a:pt x="217170" y="793750"/>
                    <a:pt x="215900" y="788670"/>
                    <a:pt x="214630" y="787400"/>
                  </a:cubicBezTo>
                  <a:cubicBezTo>
                    <a:pt x="213360" y="786130"/>
                    <a:pt x="210820" y="784860"/>
                    <a:pt x="210820" y="784860"/>
                  </a:cubicBezTo>
                  <a:cubicBezTo>
                    <a:pt x="210820" y="784860"/>
                    <a:pt x="207010" y="781050"/>
                    <a:pt x="205740" y="778510"/>
                  </a:cubicBezTo>
                  <a:cubicBezTo>
                    <a:pt x="204470" y="775970"/>
                    <a:pt x="200660" y="772160"/>
                    <a:pt x="200660" y="772160"/>
                  </a:cubicBezTo>
                  <a:cubicBezTo>
                    <a:pt x="200660" y="772160"/>
                    <a:pt x="198120" y="768350"/>
                    <a:pt x="196850" y="765810"/>
                  </a:cubicBezTo>
                  <a:cubicBezTo>
                    <a:pt x="195580" y="763270"/>
                    <a:pt x="193040" y="758190"/>
                    <a:pt x="193040" y="758190"/>
                  </a:cubicBezTo>
                  <a:cubicBezTo>
                    <a:pt x="193040" y="758190"/>
                    <a:pt x="193040" y="753110"/>
                    <a:pt x="191770" y="750570"/>
                  </a:cubicBezTo>
                  <a:cubicBezTo>
                    <a:pt x="191770" y="748030"/>
                    <a:pt x="190500" y="746760"/>
                    <a:pt x="190500" y="742950"/>
                  </a:cubicBezTo>
                  <a:cubicBezTo>
                    <a:pt x="189230" y="737870"/>
                    <a:pt x="189230" y="732790"/>
                    <a:pt x="187960" y="723900"/>
                  </a:cubicBezTo>
                  <a:cubicBezTo>
                    <a:pt x="185420" y="706120"/>
                    <a:pt x="180340" y="664210"/>
                    <a:pt x="177800" y="635000"/>
                  </a:cubicBezTo>
                  <a:cubicBezTo>
                    <a:pt x="175260" y="608330"/>
                    <a:pt x="173990" y="581660"/>
                    <a:pt x="171450" y="554990"/>
                  </a:cubicBezTo>
                  <a:cubicBezTo>
                    <a:pt x="170180" y="529590"/>
                    <a:pt x="165100" y="482600"/>
                    <a:pt x="163830" y="476250"/>
                  </a:cubicBezTo>
                  <a:cubicBezTo>
                    <a:pt x="163830" y="476250"/>
                    <a:pt x="163830" y="476250"/>
                    <a:pt x="163830" y="474980"/>
                  </a:cubicBezTo>
                  <a:cubicBezTo>
                    <a:pt x="163830" y="474980"/>
                    <a:pt x="162560" y="473710"/>
                    <a:pt x="162560" y="473710"/>
                  </a:cubicBezTo>
                  <a:cubicBezTo>
                    <a:pt x="162560" y="473710"/>
                    <a:pt x="162560" y="471170"/>
                    <a:pt x="161290" y="471170"/>
                  </a:cubicBezTo>
                  <a:cubicBezTo>
                    <a:pt x="156210" y="464820"/>
                    <a:pt x="115570" y="453390"/>
                    <a:pt x="101600" y="435610"/>
                  </a:cubicBezTo>
                  <a:cubicBezTo>
                    <a:pt x="86360" y="415290"/>
                    <a:pt x="85090" y="377190"/>
                    <a:pt x="80010" y="347980"/>
                  </a:cubicBezTo>
                  <a:cubicBezTo>
                    <a:pt x="74930" y="320040"/>
                    <a:pt x="71120" y="293370"/>
                    <a:pt x="68580" y="265430"/>
                  </a:cubicBezTo>
                  <a:cubicBezTo>
                    <a:pt x="64770" y="233680"/>
                    <a:pt x="59690" y="198120"/>
                    <a:pt x="57150" y="166370"/>
                  </a:cubicBezTo>
                  <a:cubicBezTo>
                    <a:pt x="55880" y="137160"/>
                    <a:pt x="53340" y="85090"/>
                    <a:pt x="57150" y="80010"/>
                  </a:cubicBezTo>
                  <a:cubicBezTo>
                    <a:pt x="57150" y="78740"/>
                    <a:pt x="58420" y="80010"/>
                    <a:pt x="58420" y="78740"/>
                  </a:cubicBezTo>
                  <a:cubicBezTo>
                    <a:pt x="58420" y="78740"/>
                    <a:pt x="58420" y="77470"/>
                    <a:pt x="58420" y="77470"/>
                  </a:cubicBezTo>
                  <a:cubicBezTo>
                    <a:pt x="58420" y="73660"/>
                    <a:pt x="57150" y="67310"/>
                    <a:pt x="57150" y="62230"/>
                  </a:cubicBezTo>
                  <a:cubicBezTo>
                    <a:pt x="57150" y="58420"/>
                    <a:pt x="58420" y="53340"/>
                    <a:pt x="59690" y="48260"/>
                  </a:cubicBezTo>
                  <a:cubicBezTo>
                    <a:pt x="60960" y="44450"/>
                    <a:pt x="63500" y="39370"/>
                    <a:pt x="64770" y="35560"/>
                  </a:cubicBezTo>
                  <a:cubicBezTo>
                    <a:pt x="67310" y="31750"/>
                    <a:pt x="71120" y="27940"/>
                    <a:pt x="73660" y="24130"/>
                  </a:cubicBezTo>
                  <a:cubicBezTo>
                    <a:pt x="77470" y="21590"/>
                    <a:pt x="81280" y="17780"/>
                    <a:pt x="85090" y="15240"/>
                  </a:cubicBezTo>
                  <a:cubicBezTo>
                    <a:pt x="88900" y="13970"/>
                    <a:pt x="93980" y="11430"/>
                    <a:pt x="97790" y="10160"/>
                  </a:cubicBezTo>
                  <a:cubicBezTo>
                    <a:pt x="102870" y="8890"/>
                    <a:pt x="106680" y="7620"/>
                    <a:pt x="111760" y="7620"/>
                  </a:cubicBezTo>
                  <a:cubicBezTo>
                    <a:pt x="116840" y="6350"/>
                    <a:pt x="120650" y="7620"/>
                    <a:pt x="125730" y="7620"/>
                  </a:cubicBezTo>
                  <a:cubicBezTo>
                    <a:pt x="130810" y="8890"/>
                    <a:pt x="135890" y="10160"/>
                    <a:pt x="139700" y="11430"/>
                  </a:cubicBezTo>
                  <a:cubicBezTo>
                    <a:pt x="142240" y="13970"/>
                    <a:pt x="146050" y="16510"/>
                    <a:pt x="147320" y="16510"/>
                  </a:cubicBezTo>
                  <a:cubicBezTo>
                    <a:pt x="148590" y="16510"/>
                    <a:pt x="148590" y="16510"/>
                    <a:pt x="149860" y="15240"/>
                  </a:cubicBezTo>
                  <a:cubicBezTo>
                    <a:pt x="151130" y="13970"/>
                    <a:pt x="154940" y="10160"/>
                    <a:pt x="154940" y="10160"/>
                  </a:cubicBezTo>
                  <a:cubicBezTo>
                    <a:pt x="154940" y="10160"/>
                    <a:pt x="160020" y="7620"/>
                    <a:pt x="162560" y="6350"/>
                  </a:cubicBezTo>
                  <a:cubicBezTo>
                    <a:pt x="163830" y="6350"/>
                    <a:pt x="168910" y="3810"/>
                    <a:pt x="168910" y="3810"/>
                  </a:cubicBezTo>
                  <a:cubicBezTo>
                    <a:pt x="168910" y="3810"/>
                    <a:pt x="173990" y="2540"/>
                    <a:pt x="176530" y="1270"/>
                  </a:cubicBezTo>
                  <a:cubicBezTo>
                    <a:pt x="179070" y="1270"/>
                    <a:pt x="184150" y="0"/>
                    <a:pt x="184150" y="0"/>
                  </a:cubicBezTo>
                  <a:cubicBezTo>
                    <a:pt x="184150" y="0"/>
                    <a:pt x="189230" y="0"/>
                    <a:pt x="191770" y="0"/>
                  </a:cubicBezTo>
                  <a:cubicBezTo>
                    <a:pt x="194310" y="0"/>
                    <a:pt x="199390" y="0"/>
                    <a:pt x="199390" y="0"/>
                  </a:cubicBezTo>
                  <a:cubicBezTo>
                    <a:pt x="199390" y="0"/>
                    <a:pt x="204470" y="1270"/>
                    <a:pt x="207010" y="2540"/>
                  </a:cubicBezTo>
                  <a:cubicBezTo>
                    <a:pt x="209550" y="2540"/>
                    <a:pt x="214630" y="3810"/>
                    <a:pt x="214630" y="3810"/>
                  </a:cubicBezTo>
                  <a:cubicBezTo>
                    <a:pt x="214630" y="3810"/>
                    <a:pt x="218440" y="6350"/>
                    <a:pt x="220980" y="7620"/>
                  </a:cubicBezTo>
                  <a:cubicBezTo>
                    <a:pt x="223520" y="8890"/>
                    <a:pt x="227330" y="11430"/>
                    <a:pt x="227330" y="11430"/>
                  </a:cubicBezTo>
                  <a:cubicBezTo>
                    <a:pt x="227330" y="11430"/>
                    <a:pt x="231140" y="15240"/>
                    <a:pt x="233680" y="16510"/>
                  </a:cubicBezTo>
                  <a:cubicBezTo>
                    <a:pt x="234950" y="17780"/>
                    <a:pt x="238760" y="21590"/>
                    <a:pt x="238760" y="21590"/>
                  </a:cubicBezTo>
                  <a:cubicBezTo>
                    <a:pt x="238760" y="21590"/>
                    <a:pt x="241300" y="26670"/>
                    <a:pt x="243840" y="27940"/>
                  </a:cubicBezTo>
                  <a:cubicBezTo>
                    <a:pt x="245110" y="30480"/>
                    <a:pt x="247650" y="34290"/>
                    <a:pt x="247650" y="34290"/>
                  </a:cubicBezTo>
                  <a:cubicBezTo>
                    <a:pt x="247650" y="34290"/>
                    <a:pt x="248920" y="39370"/>
                    <a:pt x="250190" y="41910"/>
                  </a:cubicBezTo>
                  <a:cubicBezTo>
                    <a:pt x="251460" y="44450"/>
                    <a:pt x="252730" y="49530"/>
                    <a:pt x="252730" y="49530"/>
                  </a:cubicBezTo>
                  <a:cubicBezTo>
                    <a:pt x="252730" y="49530"/>
                    <a:pt x="264160" y="102870"/>
                    <a:pt x="270510" y="129540"/>
                  </a:cubicBezTo>
                  <a:cubicBezTo>
                    <a:pt x="275590" y="156210"/>
                    <a:pt x="280670" y="181610"/>
                    <a:pt x="285750" y="208280"/>
                  </a:cubicBezTo>
                  <a:cubicBezTo>
                    <a:pt x="292100" y="236220"/>
                    <a:pt x="300990" y="269240"/>
                    <a:pt x="304800" y="292100"/>
                  </a:cubicBezTo>
                  <a:cubicBezTo>
                    <a:pt x="307340" y="306070"/>
                    <a:pt x="306070" y="326390"/>
                    <a:pt x="307340" y="328930"/>
                  </a:cubicBezTo>
                  <a:cubicBezTo>
                    <a:pt x="308610" y="328930"/>
                    <a:pt x="308610" y="328930"/>
                    <a:pt x="308610" y="328930"/>
                  </a:cubicBezTo>
                  <a:cubicBezTo>
                    <a:pt x="309880" y="328930"/>
                    <a:pt x="316230" y="330200"/>
                    <a:pt x="316230" y="330200"/>
                  </a:cubicBezTo>
                  <a:cubicBezTo>
                    <a:pt x="316230" y="330200"/>
                    <a:pt x="321310" y="332740"/>
                    <a:pt x="323850" y="332740"/>
                  </a:cubicBezTo>
                  <a:cubicBezTo>
                    <a:pt x="326390" y="334010"/>
                    <a:pt x="331470" y="336550"/>
                    <a:pt x="331470" y="336550"/>
                  </a:cubicBezTo>
                  <a:cubicBezTo>
                    <a:pt x="331470" y="336550"/>
                    <a:pt x="335280" y="340360"/>
                    <a:pt x="337820" y="341630"/>
                  </a:cubicBezTo>
                  <a:cubicBezTo>
                    <a:pt x="339090" y="342900"/>
                    <a:pt x="344170" y="346710"/>
                    <a:pt x="344170" y="346710"/>
                  </a:cubicBezTo>
                  <a:cubicBezTo>
                    <a:pt x="344170" y="346710"/>
                    <a:pt x="346710" y="350520"/>
                    <a:pt x="349250" y="353060"/>
                  </a:cubicBezTo>
                  <a:cubicBezTo>
                    <a:pt x="350520" y="354330"/>
                    <a:pt x="353060" y="358140"/>
                    <a:pt x="353060" y="359410"/>
                  </a:cubicBezTo>
                  <a:cubicBezTo>
                    <a:pt x="353060" y="359410"/>
                    <a:pt x="355600" y="363220"/>
                    <a:pt x="356870" y="365760"/>
                  </a:cubicBezTo>
                  <a:cubicBezTo>
                    <a:pt x="358140" y="368300"/>
                    <a:pt x="359410" y="369570"/>
                    <a:pt x="360680" y="373380"/>
                  </a:cubicBezTo>
                  <a:cubicBezTo>
                    <a:pt x="363220" y="379730"/>
                    <a:pt x="368300" y="396240"/>
                    <a:pt x="369570" y="403860"/>
                  </a:cubicBezTo>
                  <a:cubicBezTo>
                    <a:pt x="370840" y="407670"/>
                    <a:pt x="370840" y="407670"/>
                    <a:pt x="370840" y="411480"/>
                  </a:cubicBezTo>
                  <a:cubicBezTo>
                    <a:pt x="373380" y="421640"/>
                    <a:pt x="379730" y="440690"/>
                    <a:pt x="384810" y="459740"/>
                  </a:cubicBezTo>
                  <a:cubicBezTo>
                    <a:pt x="392430" y="485140"/>
                    <a:pt x="401320" y="519430"/>
                    <a:pt x="407670" y="549910"/>
                  </a:cubicBezTo>
                  <a:cubicBezTo>
                    <a:pt x="412750" y="579120"/>
                    <a:pt x="415290" y="605790"/>
                    <a:pt x="417830" y="635000"/>
                  </a:cubicBezTo>
                  <a:cubicBezTo>
                    <a:pt x="419100" y="665480"/>
                    <a:pt x="419100" y="704850"/>
                    <a:pt x="419100" y="730250"/>
                  </a:cubicBezTo>
                  <a:cubicBezTo>
                    <a:pt x="419100" y="746760"/>
                    <a:pt x="416560" y="762000"/>
                    <a:pt x="416560" y="773430"/>
                  </a:cubicBezTo>
                  <a:cubicBezTo>
                    <a:pt x="417830" y="781050"/>
                    <a:pt x="419100" y="784860"/>
                    <a:pt x="420370" y="792480"/>
                  </a:cubicBezTo>
                  <a:cubicBezTo>
                    <a:pt x="420370" y="803910"/>
                    <a:pt x="420370" y="830580"/>
                    <a:pt x="420370" y="834390"/>
                  </a:cubicBezTo>
                  <a:cubicBezTo>
                    <a:pt x="421640" y="835660"/>
                    <a:pt x="421640" y="835660"/>
                    <a:pt x="421640" y="836930"/>
                  </a:cubicBezTo>
                  <a:cubicBezTo>
                    <a:pt x="422910" y="838200"/>
                    <a:pt x="425450" y="843280"/>
                    <a:pt x="425450" y="843280"/>
                  </a:cubicBezTo>
                  <a:cubicBezTo>
                    <a:pt x="425450" y="844550"/>
                    <a:pt x="434340" y="876300"/>
                    <a:pt x="438150" y="895350"/>
                  </a:cubicBezTo>
                  <a:cubicBezTo>
                    <a:pt x="441960" y="918210"/>
                    <a:pt x="445770" y="946150"/>
                    <a:pt x="448310" y="972820"/>
                  </a:cubicBezTo>
                  <a:cubicBezTo>
                    <a:pt x="450850" y="1003300"/>
                    <a:pt x="452120" y="1033780"/>
                    <a:pt x="453390" y="1065530"/>
                  </a:cubicBezTo>
                  <a:cubicBezTo>
                    <a:pt x="455930" y="1097280"/>
                    <a:pt x="457200" y="1158240"/>
                    <a:pt x="457200" y="1165860"/>
                  </a:cubicBezTo>
                  <a:cubicBezTo>
                    <a:pt x="457200" y="1167130"/>
                    <a:pt x="457200" y="1167130"/>
                    <a:pt x="457200" y="1167130"/>
                  </a:cubicBezTo>
                  <a:cubicBezTo>
                    <a:pt x="457200" y="1167130"/>
                    <a:pt x="459740" y="1170940"/>
                    <a:pt x="461010" y="1173480"/>
                  </a:cubicBezTo>
                  <a:cubicBezTo>
                    <a:pt x="462280" y="1174750"/>
                    <a:pt x="464820" y="1178560"/>
                    <a:pt x="464820" y="1178560"/>
                  </a:cubicBezTo>
                  <a:cubicBezTo>
                    <a:pt x="464820" y="1178560"/>
                    <a:pt x="466090" y="1181100"/>
                    <a:pt x="466090" y="1181100"/>
                  </a:cubicBezTo>
                  <a:cubicBezTo>
                    <a:pt x="466090" y="1182370"/>
                    <a:pt x="467360" y="1182370"/>
                    <a:pt x="467360" y="1182370"/>
                  </a:cubicBezTo>
                  <a:cubicBezTo>
                    <a:pt x="467360" y="1183640"/>
                    <a:pt x="467360" y="1184910"/>
                    <a:pt x="468630" y="1186180"/>
                  </a:cubicBezTo>
                  <a:cubicBezTo>
                    <a:pt x="468630" y="1187450"/>
                    <a:pt x="471170" y="1192530"/>
                    <a:pt x="471170" y="1192530"/>
                  </a:cubicBezTo>
                  <a:cubicBezTo>
                    <a:pt x="471170" y="1192530"/>
                    <a:pt x="471170" y="1196340"/>
                    <a:pt x="471170" y="1198880"/>
                  </a:cubicBezTo>
                  <a:cubicBezTo>
                    <a:pt x="472440" y="1200150"/>
                    <a:pt x="472440" y="1200150"/>
                    <a:pt x="472440" y="1201420"/>
                  </a:cubicBezTo>
                  <a:cubicBezTo>
                    <a:pt x="472440" y="1202690"/>
                    <a:pt x="472440" y="1202690"/>
                    <a:pt x="472440" y="1203960"/>
                  </a:cubicBezTo>
                  <a:cubicBezTo>
                    <a:pt x="472440" y="1203960"/>
                    <a:pt x="472440" y="1206500"/>
                    <a:pt x="472440" y="1206500"/>
                  </a:cubicBezTo>
                  <a:cubicBezTo>
                    <a:pt x="472440" y="1206500"/>
                    <a:pt x="472440" y="1211580"/>
                    <a:pt x="472440" y="1214120"/>
                  </a:cubicBezTo>
                  <a:cubicBezTo>
                    <a:pt x="472440" y="1216660"/>
                    <a:pt x="471170" y="1220470"/>
                    <a:pt x="471170" y="1220470"/>
                  </a:cubicBezTo>
                  <a:cubicBezTo>
                    <a:pt x="471170" y="1221740"/>
                    <a:pt x="476250" y="1289050"/>
                    <a:pt x="477520" y="1319530"/>
                  </a:cubicBezTo>
                  <a:cubicBezTo>
                    <a:pt x="477520" y="1347470"/>
                    <a:pt x="477520" y="1371600"/>
                    <a:pt x="476250" y="1397000"/>
                  </a:cubicBezTo>
                  <a:cubicBezTo>
                    <a:pt x="476250" y="1424940"/>
                    <a:pt x="473710" y="1452880"/>
                    <a:pt x="472440" y="1480820"/>
                  </a:cubicBezTo>
                  <a:cubicBezTo>
                    <a:pt x="471170" y="1508760"/>
                    <a:pt x="469900" y="1536700"/>
                    <a:pt x="467360" y="1563370"/>
                  </a:cubicBezTo>
                  <a:cubicBezTo>
                    <a:pt x="464820" y="1590040"/>
                    <a:pt x="461010" y="1616710"/>
                    <a:pt x="458470" y="1643380"/>
                  </a:cubicBezTo>
                  <a:cubicBezTo>
                    <a:pt x="455930" y="1670050"/>
                    <a:pt x="455930" y="1695450"/>
                    <a:pt x="453390" y="1720850"/>
                  </a:cubicBezTo>
                  <a:cubicBezTo>
                    <a:pt x="450850" y="1746250"/>
                    <a:pt x="445770" y="1771650"/>
                    <a:pt x="441960" y="1797050"/>
                  </a:cubicBezTo>
                  <a:cubicBezTo>
                    <a:pt x="439420" y="1822450"/>
                    <a:pt x="439420" y="1850390"/>
                    <a:pt x="436880" y="1875790"/>
                  </a:cubicBezTo>
                  <a:cubicBezTo>
                    <a:pt x="433070" y="1901190"/>
                    <a:pt x="429260" y="1926590"/>
                    <a:pt x="424180" y="1951990"/>
                  </a:cubicBezTo>
                  <a:cubicBezTo>
                    <a:pt x="420370" y="1977390"/>
                    <a:pt x="415290" y="2009140"/>
                    <a:pt x="411480" y="2028190"/>
                  </a:cubicBezTo>
                  <a:cubicBezTo>
                    <a:pt x="410210" y="2039620"/>
                    <a:pt x="407670" y="2049780"/>
                    <a:pt x="407670" y="2054860"/>
                  </a:cubicBezTo>
                  <a:cubicBezTo>
                    <a:pt x="407670" y="2057400"/>
                    <a:pt x="408940" y="2058670"/>
                    <a:pt x="408940" y="2058670"/>
                  </a:cubicBezTo>
                  <a:cubicBezTo>
                    <a:pt x="408940" y="2059940"/>
                    <a:pt x="407670" y="2065020"/>
                    <a:pt x="407670" y="2067560"/>
                  </a:cubicBezTo>
                  <a:cubicBezTo>
                    <a:pt x="407670" y="2070100"/>
                    <a:pt x="407670" y="2071370"/>
                    <a:pt x="406400" y="2075180"/>
                  </a:cubicBezTo>
                  <a:cubicBezTo>
                    <a:pt x="406400" y="2082800"/>
                    <a:pt x="402590" y="2096770"/>
                    <a:pt x="400050" y="2110740"/>
                  </a:cubicBezTo>
                  <a:cubicBezTo>
                    <a:pt x="397510" y="2133600"/>
                    <a:pt x="393700" y="2185670"/>
                    <a:pt x="389890" y="2195830"/>
                  </a:cubicBezTo>
                  <a:cubicBezTo>
                    <a:pt x="388620" y="2198370"/>
                    <a:pt x="387350" y="2198370"/>
                    <a:pt x="386080" y="2200910"/>
                  </a:cubicBezTo>
                  <a:cubicBezTo>
                    <a:pt x="383540" y="2204720"/>
                    <a:pt x="383540" y="2211070"/>
                    <a:pt x="382270" y="2219960"/>
                  </a:cubicBezTo>
                  <a:cubicBezTo>
                    <a:pt x="379730" y="2237740"/>
                    <a:pt x="375920" y="2273300"/>
                    <a:pt x="367030" y="2297430"/>
                  </a:cubicBezTo>
                  <a:cubicBezTo>
                    <a:pt x="358140" y="2321560"/>
                    <a:pt x="336550" y="2363470"/>
                    <a:pt x="330200" y="2366010"/>
                  </a:cubicBezTo>
                  <a:cubicBezTo>
                    <a:pt x="328930" y="2366010"/>
                    <a:pt x="328930" y="2364740"/>
                    <a:pt x="327660" y="2364740"/>
                  </a:cubicBezTo>
                  <a:cubicBezTo>
                    <a:pt x="326390" y="2366010"/>
                    <a:pt x="326390" y="2369820"/>
                    <a:pt x="325120" y="2373630"/>
                  </a:cubicBezTo>
                  <a:cubicBezTo>
                    <a:pt x="321310" y="2387600"/>
                    <a:pt x="303530" y="2438400"/>
                    <a:pt x="297180" y="2452370"/>
                  </a:cubicBezTo>
                  <a:cubicBezTo>
                    <a:pt x="293370" y="2457450"/>
                    <a:pt x="292100" y="2458720"/>
                    <a:pt x="289560" y="2463800"/>
                  </a:cubicBezTo>
                  <a:cubicBezTo>
                    <a:pt x="284480" y="2472690"/>
                    <a:pt x="283210" y="2500630"/>
                    <a:pt x="275590" y="2506980"/>
                  </a:cubicBezTo>
                  <a:cubicBezTo>
                    <a:pt x="270510" y="2512060"/>
                    <a:pt x="260350" y="2506980"/>
                    <a:pt x="256540" y="2510790"/>
                  </a:cubicBezTo>
                  <a:cubicBezTo>
                    <a:pt x="252730" y="2513330"/>
                    <a:pt x="255270" y="2518410"/>
                    <a:pt x="252730" y="2524760"/>
                  </a:cubicBezTo>
                  <a:cubicBezTo>
                    <a:pt x="248920" y="2541270"/>
                    <a:pt x="238760" y="2584450"/>
                    <a:pt x="222250" y="2608580"/>
                  </a:cubicBezTo>
                  <a:cubicBezTo>
                    <a:pt x="207010" y="2631440"/>
                    <a:pt x="167640" y="2665730"/>
                    <a:pt x="157480" y="2667000"/>
                  </a:cubicBezTo>
                  <a:cubicBezTo>
                    <a:pt x="154940" y="2667000"/>
                    <a:pt x="154940" y="2664460"/>
                    <a:pt x="152400" y="2664460"/>
                  </a:cubicBezTo>
                  <a:cubicBezTo>
                    <a:pt x="146050" y="2665730"/>
                    <a:pt x="137160" y="2700020"/>
                    <a:pt x="123190" y="2706370"/>
                  </a:cubicBezTo>
                  <a:cubicBezTo>
                    <a:pt x="109220" y="2712720"/>
                    <a:pt x="82550" y="2698750"/>
                    <a:pt x="67310" y="2701290"/>
                  </a:cubicBezTo>
                  <a:cubicBezTo>
                    <a:pt x="57150" y="2702560"/>
                    <a:pt x="46990" y="2713990"/>
                    <a:pt x="41910" y="2711450"/>
                  </a:cubicBezTo>
                  <a:cubicBezTo>
                    <a:pt x="38100" y="2710180"/>
                    <a:pt x="39370" y="2701290"/>
                    <a:pt x="36830" y="2698750"/>
                  </a:cubicBezTo>
                  <a:cubicBezTo>
                    <a:pt x="33020" y="2696210"/>
                    <a:pt x="24130" y="2701290"/>
                    <a:pt x="20320" y="2697480"/>
                  </a:cubicBezTo>
                  <a:cubicBezTo>
                    <a:pt x="13970" y="2689860"/>
                    <a:pt x="20320" y="2661920"/>
                    <a:pt x="16510" y="2646680"/>
                  </a:cubicBezTo>
                  <a:cubicBezTo>
                    <a:pt x="12700" y="2631440"/>
                    <a:pt x="0" y="2603500"/>
                    <a:pt x="0" y="2603500"/>
                  </a:cubicBezTo>
                  <a:moveTo>
                    <a:pt x="132080" y="2274570"/>
                  </a:moveTo>
                  <a:cubicBezTo>
                    <a:pt x="135890" y="2265680"/>
                    <a:pt x="134620" y="2266950"/>
                    <a:pt x="134620" y="2268220"/>
                  </a:cubicBezTo>
                  <a:cubicBezTo>
                    <a:pt x="134620" y="2269490"/>
                    <a:pt x="132080" y="2274570"/>
                    <a:pt x="132080" y="2274570"/>
                  </a:cubicBezTo>
                </a:path>
              </a:pathLst>
            </a:custGeom>
            <a:solidFill>
              <a:srgbClr val="EEEEEE"/>
            </a:solidFill>
            <a:ln cap="sq">
              <a:noFill/>
              <a:prstDash val="solid"/>
              <a:miter/>
            </a:ln>
          </p:spPr>
        </p:sp>
      </p:grpSp>
      <p:grpSp>
        <p:nvGrpSpPr>
          <p:cNvPr name="Group 60" id="60"/>
          <p:cNvGrpSpPr/>
          <p:nvPr/>
        </p:nvGrpSpPr>
        <p:grpSpPr>
          <a:xfrm rot="0">
            <a:off x="17759362" y="5426392"/>
            <a:ext cx="259080" cy="372428"/>
            <a:chOff x="0" y="0"/>
            <a:chExt cx="345440" cy="496570"/>
          </a:xfrm>
        </p:grpSpPr>
        <p:sp>
          <p:nvSpPr>
            <p:cNvPr name="Freeform 61" id="61"/>
            <p:cNvSpPr/>
            <p:nvPr/>
          </p:nvSpPr>
          <p:spPr>
            <a:xfrm flipH="false" flipV="false" rot="0">
              <a:off x="26670" y="45720"/>
              <a:ext cx="280670" cy="405130"/>
            </a:xfrm>
            <a:custGeom>
              <a:avLst/>
              <a:gdLst/>
              <a:ahLst/>
              <a:cxnLst/>
              <a:rect r="r" b="b" t="t" l="l"/>
              <a:pathLst>
                <a:path h="405130" w="280670">
                  <a:moveTo>
                    <a:pt x="140970" y="96520"/>
                  </a:moveTo>
                  <a:cubicBezTo>
                    <a:pt x="128270" y="279400"/>
                    <a:pt x="83820" y="308610"/>
                    <a:pt x="68580" y="302260"/>
                  </a:cubicBezTo>
                  <a:cubicBezTo>
                    <a:pt x="54610" y="297180"/>
                    <a:pt x="49530" y="257810"/>
                    <a:pt x="48260" y="227330"/>
                  </a:cubicBezTo>
                  <a:cubicBezTo>
                    <a:pt x="46990" y="184150"/>
                    <a:pt x="60960" y="102870"/>
                    <a:pt x="80010" y="63500"/>
                  </a:cubicBezTo>
                  <a:cubicBezTo>
                    <a:pt x="92710" y="36830"/>
                    <a:pt x="110490" y="10160"/>
                    <a:pt x="132080" y="5080"/>
                  </a:cubicBezTo>
                  <a:cubicBezTo>
                    <a:pt x="152400" y="0"/>
                    <a:pt x="187960" y="11430"/>
                    <a:pt x="203200" y="34290"/>
                  </a:cubicBezTo>
                  <a:cubicBezTo>
                    <a:pt x="229870" y="73660"/>
                    <a:pt x="209550" y="234950"/>
                    <a:pt x="196850" y="279400"/>
                  </a:cubicBezTo>
                  <a:cubicBezTo>
                    <a:pt x="191770" y="298450"/>
                    <a:pt x="185420" y="307340"/>
                    <a:pt x="175260" y="316230"/>
                  </a:cubicBezTo>
                  <a:cubicBezTo>
                    <a:pt x="165100" y="325120"/>
                    <a:pt x="148590" y="330200"/>
                    <a:pt x="135890" y="328930"/>
                  </a:cubicBezTo>
                  <a:cubicBezTo>
                    <a:pt x="121920" y="328930"/>
                    <a:pt x="105410" y="321310"/>
                    <a:pt x="96520" y="312420"/>
                  </a:cubicBezTo>
                  <a:cubicBezTo>
                    <a:pt x="88900" y="306070"/>
                    <a:pt x="85090" y="300990"/>
                    <a:pt x="81280" y="288290"/>
                  </a:cubicBezTo>
                  <a:cubicBezTo>
                    <a:pt x="72390" y="259080"/>
                    <a:pt x="76200" y="175260"/>
                    <a:pt x="80010" y="129540"/>
                  </a:cubicBezTo>
                  <a:cubicBezTo>
                    <a:pt x="83820" y="93980"/>
                    <a:pt x="83820" y="55880"/>
                    <a:pt x="96520" y="36830"/>
                  </a:cubicBezTo>
                  <a:cubicBezTo>
                    <a:pt x="104140" y="22860"/>
                    <a:pt x="118110" y="15240"/>
                    <a:pt x="130810" y="11430"/>
                  </a:cubicBezTo>
                  <a:cubicBezTo>
                    <a:pt x="139700" y="7620"/>
                    <a:pt x="148590" y="7620"/>
                    <a:pt x="158750" y="10160"/>
                  </a:cubicBezTo>
                  <a:cubicBezTo>
                    <a:pt x="170180" y="13970"/>
                    <a:pt x="186690" y="22860"/>
                    <a:pt x="194310" y="34290"/>
                  </a:cubicBezTo>
                  <a:cubicBezTo>
                    <a:pt x="201930" y="44450"/>
                    <a:pt x="204470" y="55880"/>
                    <a:pt x="205740" y="74930"/>
                  </a:cubicBezTo>
                  <a:cubicBezTo>
                    <a:pt x="208280" y="110490"/>
                    <a:pt x="212090" y="210820"/>
                    <a:pt x="186690" y="233680"/>
                  </a:cubicBezTo>
                  <a:cubicBezTo>
                    <a:pt x="168910" y="250190"/>
                    <a:pt x="113030" y="251460"/>
                    <a:pt x="97790" y="233680"/>
                  </a:cubicBezTo>
                  <a:cubicBezTo>
                    <a:pt x="74930" y="208280"/>
                    <a:pt x="104140" y="72390"/>
                    <a:pt x="124460" y="40640"/>
                  </a:cubicBezTo>
                  <a:cubicBezTo>
                    <a:pt x="133350" y="25400"/>
                    <a:pt x="147320" y="20320"/>
                    <a:pt x="160020" y="17780"/>
                  </a:cubicBezTo>
                  <a:cubicBezTo>
                    <a:pt x="168910" y="13970"/>
                    <a:pt x="179070" y="15240"/>
                    <a:pt x="187960" y="17780"/>
                  </a:cubicBezTo>
                  <a:cubicBezTo>
                    <a:pt x="200660" y="21590"/>
                    <a:pt x="215900" y="33020"/>
                    <a:pt x="223520" y="43180"/>
                  </a:cubicBezTo>
                  <a:cubicBezTo>
                    <a:pt x="229870" y="50800"/>
                    <a:pt x="231140" y="57150"/>
                    <a:pt x="232410" y="69850"/>
                  </a:cubicBezTo>
                  <a:cubicBezTo>
                    <a:pt x="237490" y="102870"/>
                    <a:pt x="252730" y="220980"/>
                    <a:pt x="227330" y="243840"/>
                  </a:cubicBezTo>
                  <a:cubicBezTo>
                    <a:pt x="210820" y="260350"/>
                    <a:pt x="156210" y="256540"/>
                    <a:pt x="139700" y="242570"/>
                  </a:cubicBezTo>
                  <a:cubicBezTo>
                    <a:pt x="125730" y="227330"/>
                    <a:pt x="133350" y="185420"/>
                    <a:pt x="134620" y="158750"/>
                  </a:cubicBezTo>
                  <a:cubicBezTo>
                    <a:pt x="134620" y="133350"/>
                    <a:pt x="133350" y="90170"/>
                    <a:pt x="146050" y="83820"/>
                  </a:cubicBezTo>
                  <a:cubicBezTo>
                    <a:pt x="161290" y="77470"/>
                    <a:pt x="203200" y="105410"/>
                    <a:pt x="220980" y="125730"/>
                  </a:cubicBezTo>
                  <a:cubicBezTo>
                    <a:pt x="238760" y="144780"/>
                    <a:pt x="262890" y="194310"/>
                    <a:pt x="254000" y="204470"/>
                  </a:cubicBezTo>
                  <a:cubicBezTo>
                    <a:pt x="246380" y="214630"/>
                    <a:pt x="190500" y="201930"/>
                    <a:pt x="172720" y="185420"/>
                  </a:cubicBezTo>
                  <a:cubicBezTo>
                    <a:pt x="153670" y="170180"/>
                    <a:pt x="146050" y="132080"/>
                    <a:pt x="142240" y="109220"/>
                  </a:cubicBezTo>
                  <a:cubicBezTo>
                    <a:pt x="139700" y="91440"/>
                    <a:pt x="140970" y="74930"/>
                    <a:pt x="146050" y="60960"/>
                  </a:cubicBezTo>
                  <a:cubicBezTo>
                    <a:pt x="151130" y="48260"/>
                    <a:pt x="158750" y="34290"/>
                    <a:pt x="168910" y="26670"/>
                  </a:cubicBezTo>
                  <a:cubicBezTo>
                    <a:pt x="179070" y="19050"/>
                    <a:pt x="195580" y="13970"/>
                    <a:pt x="208280" y="16510"/>
                  </a:cubicBezTo>
                  <a:cubicBezTo>
                    <a:pt x="223520" y="19050"/>
                    <a:pt x="245110" y="34290"/>
                    <a:pt x="252730" y="45720"/>
                  </a:cubicBezTo>
                  <a:cubicBezTo>
                    <a:pt x="259080" y="54610"/>
                    <a:pt x="260350" y="63500"/>
                    <a:pt x="260350" y="72390"/>
                  </a:cubicBezTo>
                  <a:cubicBezTo>
                    <a:pt x="260350" y="83820"/>
                    <a:pt x="256540" y="101600"/>
                    <a:pt x="247650" y="110490"/>
                  </a:cubicBezTo>
                  <a:cubicBezTo>
                    <a:pt x="236220" y="121920"/>
                    <a:pt x="213360" y="133350"/>
                    <a:pt x="196850" y="130810"/>
                  </a:cubicBezTo>
                  <a:cubicBezTo>
                    <a:pt x="181610" y="129540"/>
                    <a:pt x="160020" y="115570"/>
                    <a:pt x="152400" y="101600"/>
                  </a:cubicBezTo>
                  <a:cubicBezTo>
                    <a:pt x="144780" y="87630"/>
                    <a:pt x="144780" y="60960"/>
                    <a:pt x="151130" y="46990"/>
                  </a:cubicBezTo>
                  <a:cubicBezTo>
                    <a:pt x="156210" y="35560"/>
                    <a:pt x="166370" y="26670"/>
                    <a:pt x="177800" y="21590"/>
                  </a:cubicBezTo>
                  <a:cubicBezTo>
                    <a:pt x="187960" y="16510"/>
                    <a:pt x="201930" y="13970"/>
                    <a:pt x="214630" y="16510"/>
                  </a:cubicBezTo>
                  <a:cubicBezTo>
                    <a:pt x="228600" y="21590"/>
                    <a:pt x="250190" y="36830"/>
                    <a:pt x="256540" y="52070"/>
                  </a:cubicBezTo>
                  <a:cubicBezTo>
                    <a:pt x="261620" y="66040"/>
                    <a:pt x="259080" y="92710"/>
                    <a:pt x="251460" y="105410"/>
                  </a:cubicBezTo>
                  <a:cubicBezTo>
                    <a:pt x="242570" y="119380"/>
                    <a:pt x="219710" y="130810"/>
                    <a:pt x="203200" y="132080"/>
                  </a:cubicBezTo>
                  <a:cubicBezTo>
                    <a:pt x="187960" y="132080"/>
                    <a:pt x="165100" y="119380"/>
                    <a:pt x="154940" y="106680"/>
                  </a:cubicBezTo>
                  <a:cubicBezTo>
                    <a:pt x="146050" y="95250"/>
                    <a:pt x="143510" y="74930"/>
                    <a:pt x="146050" y="60960"/>
                  </a:cubicBezTo>
                  <a:cubicBezTo>
                    <a:pt x="148590" y="48260"/>
                    <a:pt x="160020" y="34290"/>
                    <a:pt x="168910" y="26670"/>
                  </a:cubicBezTo>
                  <a:cubicBezTo>
                    <a:pt x="176530" y="20320"/>
                    <a:pt x="185420" y="17780"/>
                    <a:pt x="194310" y="16510"/>
                  </a:cubicBezTo>
                  <a:cubicBezTo>
                    <a:pt x="205740" y="15240"/>
                    <a:pt x="223520" y="19050"/>
                    <a:pt x="234950" y="25400"/>
                  </a:cubicBezTo>
                  <a:cubicBezTo>
                    <a:pt x="245110" y="33020"/>
                    <a:pt x="252730" y="41910"/>
                    <a:pt x="259080" y="58420"/>
                  </a:cubicBezTo>
                  <a:cubicBezTo>
                    <a:pt x="269240" y="91440"/>
                    <a:pt x="271780" y="180340"/>
                    <a:pt x="259080" y="220980"/>
                  </a:cubicBezTo>
                  <a:cubicBezTo>
                    <a:pt x="251460" y="250190"/>
                    <a:pt x="234950" y="285750"/>
                    <a:pt x="214630" y="289560"/>
                  </a:cubicBezTo>
                  <a:cubicBezTo>
                    <a:pt x="193040" y="294640"/>
                    <a:pt x="147320" y="269240"/>
                    <a:pt x="133350" y="242570"/>
                  </a:cubicBezTo>
                  <a:cubicBezTo>
                    <a:pt x="114300" y="207010"/>
                    <a:pt x="127000" y="119380"/>
                    <a:pt x="142240" y="80010"/>
                  </a:cubicBezTo>
                  <a:cubicBezTo>
                    <a:pt x="153670" y="53340"/>
                    <a:pt x="176530" y="22860"/>
                    <a:pt x="195580" y="22860"/>
                  </a:cubicBezTo>
                  <a:cubicBezTo>
                    <a:pt x="217170" y="22860"/>
                    <a:pt x="257810" y="62230"/>
                    <a:pt x="267970" y="95250"/>
                  </a:cubicBezTo>
                  <a:cubicBezTo>
                    <a:pt x="280670" y="135890"/>
                    <a:pt x="254000" y="214630"/>
                    <a:pt x="241300" y="259080"/>
                  </a:cubicBezTo>
                  <a:cubicBezTo>
                    <a:pt x="232410" y="290830"/>
                    <a:pt x="228600" y="327660"/>
                    <a:pt x="208280" y="339090"/>
                  </a:cubicBezTo>
                  <a:cubicBezTo>
                    <a:pt x="190500" y="350520"/>
                    <a:pt x="146050" y="344170"/>
                    <a:pt x="128270" y="328930"/>
                  </a:cubicBezTo>
                  <a:cubicBezTo>
                    <a:pt x="110490" y="313690"/>
                    <a:pt x="110490" y="278130"/>
                    <a:pt x="106680" y="243840"/>
                  </a:cubicBezTo>
                  <a:cubicBezTo>
                    <a:pt x="101600" y="193040"/>
                    <a:pt x="101600" y="88900"/>
                    <a:pt x="116840" y="53340"/>
                  </a:cubicBezTo>
                  <a:cubicBezTo>
                    <a:pt x="124460" y="36830"/>
                    <a:pt x="134620" y="27940"/>
                    <a:pt x="146050" y="22860"/>
                  </a:cubicBezTo>
                  <a:cubicBezTo>
                    <a:pt x="157480" y="16510"/>
                    <a:pt x="175260" y="13970"/>
                    <a:pt x="187960" y="17780"/>
                  </a:cubicBezTo>
                  <a:cubicBezTo>
                    <a:pt x="201930" y="21590"/>
                    <a:pt x="215900" y="31750"/>
                    <a:pt x="223520" y="43180"/>
                  </a:cubicBezTo>
                  <a:cubicBezTo>
                    <a:pt x="231140" y="53340"/>
                    <a:pt x="234950" y="64770"/>
                    <a:pt x="234950" y="83820"/>
                  </a:cubicBezTo>
                  <a:cubicBezTo>
                    <a:pt x="237490" y="129540"/>
                    <a:pt x="223520" y="288290"/>
                    <a:pt x="185420" y="314960"/>
                  </a:cubicBezTo>
                  <a:cubicBezTo>
                    <a:pt x="161290" y="332740"/>
                    <a:pt x="105410" y="320040"/>
                    <a:pt x="85090" y="303530"/>
                  </a:cubicBezTo>
                  <a:cubicBezTo>
                    <a:pt x="67310" y="287020"/>
                    <a:pt x="68580" y="252730"/>
                    <a:pt x="66040" y="219710"/>
                  </a:cubicBezTo>
                  <a:cubicBezTo>
                    <a:pt x="64770" y="172720"/>
                    <a:pt x="74930" y="82550"/>
                    <a:pt x="90170" y="49530"/>
                  </a:cubicBezTo>
                  <a:cubicBezTo>
                    <a:pt x="96520" y="33020"/>
                    <a:pt x="105410" y="22860"/>
                    <a:pt x="116840" y="16510"/>
                  </a:cubicBezTo>
                  <a:cubicBezTo>
                    <a:pt x="128270" y="10160"/>
                    <a:pt x="146050" y="7620"/>
                    <a:pt x="158750" y="10160"/>
                  </a:cubicBezTo>
                  <a:cubicBezTo>
                    <a:pt x="171450" y="13970"/>
                    <a:pt x="186690" y="24130"/>
                    <a:pt x="194310" y="34290"/>
                  </a:cubicBezTo>
                  <a:cubicBezTo>
                    <a:pt x="200660" y="41910"/>
                    <a:pt x="203200" y="46990"/>
                    <a:pt x="205740" y="59690"/>
                  </a:cubicBezTo>
                  <a:cubicBezTo>
                    <a:pt x="212090" y="97790"/>
                    <a:pt x="208280" y="237490"/>
                    <a:pt x="196850" y="279400"/>
                  </a:cubicBezTo>
                  <a:cubicBezTo>
                    <a:pt x="191770" y="298450"/>
                    <a:pt x="186690" y="308610"/>
                    <a:pt x="175260" y="316230"/>
                  </a:cubicBezTo>
                  <a:cubicBezTo>
                    <a:pt x="162560" y="325120"/>
                    <a:pt x="137160" y="330200"/>
                    <a:pt x="121920" y="327660"/>
                  </a:cubicBezTo>
                  <a:cubicBezTo>
                    <a:pt x="107950" y="323850"/>
                    <a:pt x="95250" y="316230"/>
                    <a:pt x="87630" y="302260"/>
                  </a:cubicBezTo>
                  <a:cubicBezTo>
                    <a:pt x="72390" y="275590"/>
                    <a:pt x="64770" y="203200"/>
                    <a:pt x="73660" y="166370"/>
                  </a:cubicBezTo>
                  <a:cubicBezTo>
                    <a:pt x="80010" y="138430"/>
                    <a:pt x="97790" y="100330"/>
                    <a:pt x="116840" y="96520"/>
                  </a:cubicBezTo>
                  <a:cubicBezTo>
                    <a:pt x="134620" y="92710"/>
                    <a:pt x="171450" y="118110"/>
                    <a:pt x="182880" y="143510"/>
                  </a:cubicBezTo>
                  <a:cubicBezTo>
                    <a:pt x="199390" y="182880"/>
                    <a:pt x="173990" y="283210"/>
                    <a:pt x="158750" y="328930"/>
                  </a:cubicBezTo>
                  <a:cubicBezTo>
                    <a:pt x="149860" y="359410"/>
                    <a:pt x="140970" y="393700"/>
                    <a:pt x="121920" y="398780"/>
                  </a:cubicBezTo>
                  <a:cubicBezTo>
                    <a:pt x="99060" y="405130"/>
                    <a:pt x="48260" y="379730"/>
                    <a:pt x="29210" y="347980"/>
                  </a:cubicBezTo>
                  <a:cubicBezTo>
                    <a:pt x="0" y="298450"/>
                    <a:pt x="15240" y="138430"/>
                    <a:pt x="24130" y="91440"/>
                  </a:cubicBezTo>
                  <a:cubicBezTo>
                    <a:pt x="27940" y="72390"/>
                    <a:pt x="30480" y="62230"/>
                    <a:pt x="40640" y="53340"/>
                  </a:cubicBezTo>
                  <a:cubicBezTo>
                    <a:pt x="52070" y="43180"/>
                    <a:pt x="77470" y="34290"/>
                    <a:pt x="92710" y="36830"/>
                  </a:cubicBezTo>
                  <a:cubicBezTo>
                    <a:pt x="105410" y="38100"/>
                    <a:pt x="120650" y="46990"/>
                    <a:pt x="128270" y="57150"/>
                  </a:cubicBezTo>
                  <a:cubicBezTo>
                    <a:pt x="137160" y="67310"/>
                    <a:pt x="140970" y="96520"/>
                    <a:pt x="140970" y="96520"/>
                  </a:cubicBezTo>
                </a:path>
              </a:pathLst>
            </a:custGeom>
            <a:solidFill>
              <a:srgbClr val="032D8E"/>
            </a:solidFill>
            <a:ln cap="sq">
              <a:noFill/>
              <a:prstDash val="solid"/>
              <a:miter/>
            </a:ln>
          </p:spPr>
        </p:sp>
      </p:grpSp>
      <p:sp>
        <p:nvSpPr>
          <p:cNvPr name="TextBox 62" id="62"/>
          <p:cNvSpPr txBox="true"/>
          <p:nvPr/>
        </p:nvSpPr>
        <p:spPr>
          <a:xfrm rot="0">
            <a:off x="1560996" y="552778"/>
            <a:ext cx="3711459" cy="679450"/>
          </a:xfrm>
          <a:prstGeom prst="rect">
            <a:avLst/>
          </a:prstGeom>
        </p:spPr>
        <p:txBody>
          <a:bodyPr anchor="t" rtlCol="false" tIns="0" lIns="0" bIns="0" rIns="0">
            <a:spAutoFit/>
          </a:bodyPr>
          <a:lstStyle/>
          <a:p>
            <a:pPr algn="ctr">
              <a:lnSpc>
                <a:spcPts val="5599"/>
              </a:lnSpc>
            </a:pPr>
            <a:r>
              <a:rPr lang="en-US" sz="3999">
                <a:solidFill>
                  <a:srgbClr val="000000"/>
                </a:solidFill>
                <a:latin typeface="Inter Bold"/>
              </a:rPr>
              <a:t>COMPONENTS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003829"/>
            <a:ext cx="2634123" cy="2279341"/>
            <a:chOff x="0" y="0"/>
            <a:chExt cx="693761" cy="600320"/>
          </a:xfrm>
        </p:grpSpPr>
        <p:sp>
          <p:nvSpPr>
            <p:cNvPr name="Freeform 3" id="3"/>
            <p:cNvSpPr/>
            <p:nvPr/>
          </p:nvSpPr>
          <p:spPr>
            <a:xfrm flipH="false" flipV="false" rot="0">
              <a:off x="0" y="0"/>
              <a:ext cx="693761" cy="600320"/>
            </a:xfrm>
            <a:custGeom>
              <a:avLst/>
              <a:gdLst/>
              <a:ahLst/>
              <a:cxnLst/>
              <a:rect r="r" b="b" t="t" l="l"/>
              <a:pathLst>
                <a:path h="600320" w="693761">
                  <a:moveTo>
                    <a:pt x="0" y="0"/>
                  </a:moveTo>
                  <a:lnTo>
                    <a:pt x="693761" y="0"/>
                  </a:lnTo>
                  <a:lnTo>
                    <a:pt x="693761" y="600320"/>
                  </a:lnTo>
                  <a:lnTo>
                    <a:pt x="0" y="600320"/>
                  </a:lnTo>
                  <a:close/>
                </a:path>
              </a:pathLst>
            </a:custGeom>
            <a:solidFill>
              <a:srgbClr val="EF233C"/>
            </a:solidFill>
            <a:ln w="76200" cap="sq">
              <a:solidFill>
                <a:srgbClr val="000000"/>
              </a:solidFill>
              <a:prstDash val="solid"/>
              <a:miter/>
            </a:ln>
          </p:spPr>
        </p:sp>
        <p:sp>
          <p:nvSpPr>
            <p:cNvPr name="TextBox 4" id="4"/>
            <p:cNvSpPr txBox="true"/>
            <p:nvPr/>
          </p:nvSpPr>
          <p:spPr>
            <a:xfrm>
              <a:off x="0" y="-57150"/>
              <a:ext cx="693761" cy="65747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662823" y="5124450"/>
            <a:ext cx="1307004" cy="0"/>
          </a:xfrm>
          <a:prstGeom prst="line">
            <a:avLst/>
          </a:prstGeom>
          <a:ln cap="flat" w="38100">
            <a:solidFill>
              <a:srgbClr val="000000"/>
            </a:solidFill>
            <a:prstDash val="solid"/>
            <a:headEnd type="none" len="sm" w="sm"/>
            <a:tailEnd type="triangle" len="med" w="lg"/>
          </a:ln>
        </p:spPr>
      </p:sp>
      <p:grpSp>
        <p:nvGrpSpPr>
          <p:cNvPr name="Group 6" id="6"/>
          <p:cNvGrpSpPr/>
          <p:nvPr/>
        </p:nvGrpSpPr>
        <p:grpSpPr>
          <a:xfrm rot="0">
            <a:off x="4969827" y="2403170"/>
            <a:ext cx="4355211" cy="4792921"/>
            <a:chOff x="0" y="0"/>
            <a:chExt cx="1147051" cy="1262333"/>
          </a:xfrm>
        </p:grpSpPr>
        <p:sp>
          <p:nvSpPr>
            <p:cNvPr name="Freeform 7" id="7"/>
            <p:cNvSpPr/>
            <p:nvPr/>
          </p:nvSpPr>
          <p:spPr>
            <a:xfrm flipH="false" flipV="false" rot="0">
              <a:off x="0" y="0"/>
              <a:ext cx="1147051" cy="1262333"/>
            </a:xfrm>
            <a:custGeom>
              <a:avLst/>
              <a:gdLst/>
              <a:ahLst/>
              <a:cxnLst/>
              <a:rect r="r" b="b" t="t" l="l"/>
              <a:pathLst>
                <a:path h="1262333" w="1147051">
                  <a:moveTo>
                    <a:pt x="0" y="0"/>
                  </a:moveTo>
                  <a:lnTo>
                    <a:pt x="1147051" y="0"/>
                  </a:lnTo>
                  <a:lnTo>
                    <a:pt x="1147051" y="1262333"/>
                  </a:lnTo>
                  <a:lnTo>
                    <a:pt x="0" y="1262333"/>
                  </a:lnTo>
                  <a:close/>
                </a:path>
              </a:pathLst>
            </a:custGeom>
            <a:solidFill>
              <a:srgbClr val="FFFFFF"/>
            </a:solidFill>
            <a:ln w="76200" cap="sq">
              <a:solidFill>
                <a:srgbClr val="000000"/>
              </a:solidFill>
              <a:prstDash val="solid"/>
              <a:miter/>
            </a:ln>
          </p:spPr>
        </p:sp>
        <p:sp>
          <p:nvSpPr>
            <p:cNvPr name="TextBox 8" id="8"/>
            <p:cNvSpPr txBox="true"/>
            <p:nvPr/>
          </p:nvSpPr>
          <p:spPr>
            <a:xfrm>
              <a:off x="0" y="-57150"/>
              <a:ext cx="1147051" cy="131948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888198" y="3965729"/>
            <a:ext cx="2634123" cy="2279341"/>
            <a:chOff x="0" y="0"/>
            <a:chExt cx="693761" cy="600320"/>
          </a:xfrm>
        </p:grpSpPr>
        <p:sp>
          <p:nvSpPr>
            <p:cNvPr name="Freeform 10" id="10"/>
            <p:cNvSpPr/>
            <p:nvPr/>
          </p:nvSpPr>
          <p:spPr>
            <a:xfrm flipH="false" flipV="false" rot="0">
              <a:off x="0" y="0"/>
              <a:ext cx="693761" cy="600320"/>
            </a:xfrm>
            <a:custGeom>
              <a:avLst/>
              <a:gdLst/>
              <a:ahLst/>
              <a:cxnLst/>
              <a:rect r="r" b="b" t="t" l="l"/>
              <a:pathLst>
                <a:path h="600320" w="693761">
                  <a:moveTo>
                    <a:pt x="0" y="0"/>
                  </a:moveTo>
                  <a:lnTo>
                    <a:pt x="693761" y="0"/>
                  </a:lnTo>
                  <a:lnTo>
                    <a:pt x="693761" y="600320"/>
                  </a:lnTo>
                  <a:lnTo>
                    <a:pt x="0" y="600320"/>
                  </a:lnTo>
                  <a:close/>
                </a:path>
              </a:pathLst>
            </a:custGeom>
            <a:solidFill>
              <a:srgbClr val="EF233C"/>
            </a:solidFill>
            <a:ln w="76200" cap="sq">
              <a:solidFill>
                <a:srgbClr val="000000"/>
              </a:solidFill>
              <a:prstDash val="solid"/>
              <a:miter/>
            </a:ln>
          </p:spPr>
        </p:sp>
        <p:sp>
          <p:nvSpPr>
            <p:cNvPr name="TextBox 11" id="11"/>
            <p:cNvSpPr txBox="true"/>
            <p:nvPr/>
          </p:nvSpPr>
          <p:spPr>
            <a:xfrm>
              <a:off x="0" y="-57150"/>
              <a:ext cx="693761" cy="65747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9324806" y="5124450"/>
            <a:ext cx="1563624" cy="0"/>
          </a:xfrm>
          <a:prstGeom prst="line">
            <a:avLst/>
          </a:prstGeom>
          <a:ln cap="flat" w="38100">
            <a:solidFill>
              <a:srgbClr val="000000"/>
            </a:solidFill>
            <a:prstDash val="solid"/>
            <a:headEnd type="none" len="sm" w="sm"/>
            <a:tailEnd type="triangle" len="med" w="lg"/>
          </a:ln>
        </p:spPr>
      </p:sp>
      <p:sp>
        <p:nvSpPr>
          <p:cNvPr name="AutoShape 13" id="13"/>
          <p:cNvSpPr/>
          <p:nvPr/>
        </p:nvSpPr>
        <p:spPr>
          <a:xfrm flipV="true">
            <a:off x="7147432" y="7196091"/>
            <a:ext cx="0" cy="1121585"/>
          </a:xfrm>
          <a:prstGeom prst="line">
            <a:avLst/>
          </a:prstGeom>
          <a:ln cap="flat" w="38100">
            <a:solidFill>
              <a:srgbClr val="000000"/>
            </a:solidFill>
            <a:prstDash val="solid"/>
            <a:headEnd type="none" len="sm" w="sm"/>
            <a:tailEnd type="triangle" len="med" w="lg"/>
          </a:ln>
        </p:spPr>
      </p:sp>
      <p:grpSp>
        <p:nvGrpSpPr>
          <p:cNvPr name="Group 14" id="14"/>
          <p:cNvGrpSpPr/>
          <p:nvPr/>
        </p:nvGrpSpPr>
        <p:grpSpPr>
          <a:xfrm rot="-5400000">
            <a:off x="6515230" y="7534884"/>
            <a:ext cx="1617607" cy="3183192"/>
            <a:chOff x="0" y="0"/>
            <a:chExt cx="426037" cy="838371"/>
          </a:xfrm>
        </p:grpSpPr>
        <p:sp>
          <p:nvSpPr>
            <p:cNvPr name="Freeform 15" id="15"/>
            <p:cNvSpPr/>
            <p:nvPr/>
          </p:nvSpPr>
          <p:spPr>
            <a:xfrm flipH="false" flipV="false" rot="0">
              <a:off x="0" y="0"/>
              <a:ext cx="426037" cy="838372"/>
            </a:xfrm>
            <a:custGeom>
              <a:avLst/>
              <a:gdLst/>
              <a:ahLst/>
              <a:cxnLst/>
              <a:rect r="r" b="b" t="t" l="l"/>
              <a:pathLst>
                <a:path h="838372" w="426037">
                  <a:moveTo>
                    <a:pt x="0" y="0"/>
                  </a:moveTo>
                  <a:lnTo>
                    <a:pt x="426037" y="0"/>
                  </a:lnTo>
                  <a:lnTo>
                    <a:pt x="426037" y="838372"/>
                  </a:lnTo>
                  <a:lnTo>
                    <a:pt x="0" y="838372"/>
                  </a:lnTo>
                  <a:close/>
                </a:path>
              </a:pathLst>
            </a:custGeom>
            <a:solidFill>
              <a:srgbClr val="EF233C"/>
            </a:solidFill>
            <a:ln w="76200" cap="sq">
              <a:solidFill>
                <a:srgbClr val="000000"/>
              </a:solidFill>
              <a:prstDash val="solid"/>
              <a:miter/>
            </a:ln>
          </p:spPr>
        </p:sp>
        <p:sp>
          <p:nvSpPr>
            <p:cNvPr name="TextBox 16" id="16"/>
            <p:cNvSpPr txBox="true"/>
            <p:nvPr/>
          </p:nvSpPr>
          <p:spPr>
            <a:xfrm>
              <a:off x="0" y="-57150"/>
              <a:ext cx="426037" cy="895521"/>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3522321" y="5162550"/>
            <a:ext cx="1307004" cy="0"/>
          </a:xfrm>
          <a:prstGeom prst="line">
            <a:avLst/>
          </a:prstGeom>
          <a:ln cap="flat" w="38100">
            <a:solidFill>
              <a:srgbClr val="000000"/>
            </a:solidFill>
            <a:prstDash val="solid"/>
            <a:headEnd type="none" len="sm" w="sm"/>
            <a:tailEnd type="triangle" len="med" w="lg"/>
          </a:ln>
        </p:spPr>
      </p:sp>
      <p:grpSp>
        <p:nvGrpSpPr>
          <p:cNvPr name="Group 18" id="18"/>
          <p:cNvGrpSpPr/>
          <p:nvPr/>
        </p:nvGrpSpPr>
        <p:grpSpPr>
          <a:xfrm rot="0">
            <a:off x="14827246" y="3927473"/>
            <a:ext cx="2432054" cy="243205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591106" y="403735"/>
            <a:ext cx="7105788" cy="1126104"/>
          </a:xfrm>
          <a:prstGeom prst="rect">
            <a:avLst/>
          </a:prstGeom>
        </p:spPr>
        <p:txBody>
          <a:bodyPr anchor="t" rtlCol="false" tIns="0" lIns="0" bIns="0" rIns="0">
            <a:spAutoFit/>
          </a:bodyPr>
          <a:lstStyle/>
          <a:p>
            <a:pPr algn="ctr">
              <a:lnSpc>
                <a:spcPts val="9253"/>
              </a:lnSpc>
            </a:pPr>
            <a:r>
              <a:rPr lang="en-US" sz="6609">
                <a:solidFill>
                  <a:srgbClr val="000000"/>
                </a:solidFill>
                <a:latin typeface="Canva Sans Bold"/>
              </a:rPr>
              <a:t>BLOCK DIAGRAM</a:t>
            </a:r>
          </a:p>
        </p:txBody>
      </p:sp>
      <p:sp>
        <p:nvSpPr>
          <p:cNvPr name="TextBox 22" id="22"/>
          <p:cNvSpPr txBox="true"/>
          <p:nvPr/>
        </p:nvSpPr>
        <p:spPr>
          <a:xfrm rot="0">
            <a:off x="1304140" y="4481244"/>
            <a:ext cx="2083243" cy="1257836"/>
          </a:xfrm>
          <a:prstGeom prst="rect">
            <a:avLst/>
          </a:prstGeom>
        </p:spPr>
        <p:txBody>
          <a:bodyPr anchor="t" rtlCol="false" tIns="0" lIns="0" bIns="0" rIns="0">
            <a:spAutoFit/>
          </a:bodyPr>
          <a:lstStyle/>
          <a:p>
            <a:pPr algn="ctr">
              <a:lnSpc>
                <a:spcPts val="5050"/>
              </a:lnSpc>
            </a:pPr>
            <a:r>
              <a:rPr lang="en-US" sz="3607">
                <a:solidFill>
                  <a:srgbClr val="000000"/>
                </a:solidFill>
                <a:latin typeface="Canva Sans Bold"/>
              </a:rPr>
              <a:t>Sensing</a:t>
            </a:r>
          </a:p>
          <a:p>
            <a:pPr algn="ctr">
              <a:lnSpc>
                <a:spcPts val="5050"/>
              </a:lnSpc>
            </a:pPr>
            <a:r>
              <a:rPr lang="en-US" sz="3607">
                <a:solidFill>
                  <a:srgbClr val="000000"/>
                </a:solidFill>
                <a:latin typeface="Canva Sans Bold"/>
              </a:rPr>
              <a:t> Element </a:t>
            </a:r>
          </a:p>
        </p:txBody>
      </p:sp>
      <p:sp>
        <p:nvSpPr>
          <p:cNvPr name="TextBox 23" id="23"/>
          <p:cNvSpPr txBox="true"/>
          <p:nvPr/>
        </p:nvSpPr>
        <p:spPr>
          <a:xfrm rot="0">
            <a:off x="6342243" y="3660824"/>
            <a:ext cx="16103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8051</a:t>
            </a:r>
          </a:p>
        </p:txBody>
      </p:sp>
      <p:sp>
        <p:nvSpPr>
          <p:cNvPr name="TextBox 24" id="24"/>
          <p:cNvSpPr txBox="true"/>
          <p:nvPr/>
        </p:nvSpPr>
        <p:spPr>
          <a:xfrm rot="0">
            <a:off x="5379235" y="4546600"/>
            <a:ext cx="3536394" cy="596900"/>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Microcontroller </a:t>
            </a:r>
          </a:p>
        </p:txBody>
      </p:sp>
      <p:sp>
        <p:nvSpPr>
          <p:cNvPr name="TextBox 25" id="25"/>
          <p:cNvSpPr txBox="true"/>
          <p:nvPr/>
        </p:nvSpPr>
        <p:spPr>
          <a:xfrm rot="0">
            <a:off x="11335210" y="4154488"/>
            <a:ext cx="1740098" cy="1835150"/>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Stepper</a:t>
            </a:r>
          </a:p>
          <a:p>
            <a:pPr algn="ctr">
              <a:lnSpc>
                <a:spcPts val="4900"/>
              </a:lnSpc>
            </a:pPr>
            <a:r>
              <a:rPr lang="en-US" sz="3500">
                <a:solidFill>
                  <a:srgbClr val="000000"/>
                </a:solidFill>
                <a:latin typeface="Canva Sans Bold"/>
              </a:rPr>
              <a:t>motor</a:t>
            </a:r>
          </a:p>
          <a:p>
            <a:pPr algn="ctr">
              <a:lnSpc>
                <a:spcPts val="4900"/>
              </a:lnSpc>
            </a:pPr>
            <a:r>
              <a:rPr lang="en-US" sz="3500">
                <a:solidFill>
                  <a:srgbClr val="000000"/>
                </a:solidFill>
                <a:latin typeface="Canva Sans Bold"/>
              </a:rPr>
              <a:t>driver</a:t>
            </a:r>
          </a:p>
        </p:txBody>
      </p:sp>
      <p:sp>
        <p:nvSpPr>
          <p:cNvPr name="TextBox 26" id="26"/>
          <p:cNvSpPr txBox="true"/>
          <p:nvPr/>
        </p:nvSpPr>
        <p:spPr>
          <a:xfrm rot="0">
            <a:off x="6065394" y="8574029"/>
            <a:ext cx="2517279"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Power supply</a:t>
            </a:r>
          </a:p>
          <a:p>
            <a:pPr algn="ctr">
              <a:lnSpc>
                <a:spcPts val="4200"/>
              </a:lnSpc>
            </a:pPr>
            <a:r>
              <a:rPr lang="en-US" sz="3000">
                <a:solidFill>
                  <a:srgbClr val="000000"/>
                </a:solidFill>
                <a:latin typeface="Canva Sans Bold"/>
              </a:rPr>
              <a:t>circuit</a:t>
            </a:r>
          </a:p>
        </p:txBody>
      </p:sp>
      <p:sp>
        <p:nvSpPr>
          <p:cNvPr name="TextBox 27" id="27"/>
          <p:cNvSpPr txBox="true"/>
          <p:nvPr/>
        </p:nvSpPr>
        <p:spPr>
          <a:xfrm rot="0">
            <a:off x="15188434" y="4519930"/>
            <a:ext cx="1709678"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Stepper</a:t>
            </a:r>
          </a:p>
          <a:p>
            <a:pPr algn="ctr">
              <a:lnSpc>
                <a:spcPts val="4759"/>
              </a:lnSpc>
            </a:pPr>
            <a:r>
              <a:rPr lang="en-US" sz="3399">
                <a:solidFill>
                  <a:srgbClr val="000000"/>
                </a:solidFill>
                <a:latin typeface="Canva Sans"/>
              </a:rPr>
              <a:t> MOTOR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2919" y="656088"/>
            <a:ext cx="12652186" cy="9094086"/>
          </a:xfrm>
          <a:custGeom>
            <a:avLst/>
            <a:gdLst/>
            <a:ahLst/>
            <a:cxnLst/>
            <a:rect r="r" b="b" t="t" l="l"/>
            <a:pathLst>
              <a:path h="9094086" w="12652186">
                <a:moveTo>
                  <a:pt x="0" y="0"/>
                </a:moveTo>
                <a:lnTo>
                  <a:pt x="12652186" y="0"/>
                </a:lnTo>
                <a:lnTo>
                  <a:pt x="12652186" y="9094086"/>
                </a:lnTo>
                <a:lnTo>
                  <a:pt x="0" y="9094086"/>
                </a:lnTo>
                <a:lnTo>
                  <a:pt x="0" y="0"/>
                </a:lnTo>
                <a:close/>
              </a:path>
            </a:pathLst>
          </a:custGeom>
          <a:blipFill>
            <a:blip r:embed="rId2"/>
            <a:stretch>
              <a:fillRect l="0" t="0" r="-1049" b="0"/>
            </a:stretch>
          </a:blipFill>
        </p:spPr>
      </p:sp>
      <p:sp>
        <p:nvSpPr>
          <p:cNvPr name="TextBox 3" id="3"/>
          <p:cNvSpPr txBox="true"/>
          <p:nvPr/>
        </p:nvSpPr>
        <p:spPr>
          <a:xfrm rot="0">
            <a:off x="5322452" y="171901"/>
            <a:ext cx="5913120"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CIRCUIT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2537760" y="5402034"/>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6745">
            <a:off x="7616063" y="-23683"/>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6177408" y="768153"/>
            <a:ext cx="5461122" cy="1257455"/>
          </a:xfrm>
          <a:custGeom>
            <a:avLst/>
            <a:gdLst/>
            <a:ahLst/>
            <a:cxnLst/>
            <a:rect r="r" b="b" t="t" l="l"/>
            <a:pathLst>
              <a:path h="1257455" w="5461122">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5" id="5"/>
          <p:cNvSpPr/>
          <p:nvPr/>
        </p:nvSpPr>
        <p:spPr>
          <a:xfrm flipH="false" flipV="false" rot="2816745">
            <a:off x="14528739" y="9831871"/>
            <a:ext cx="5461122" cy="1257455"/>
          </a:xfrm>
          <a:custGeom>
            <a:avLst/>
            <a:gdLst/>
            <a:ahLst/>
            <a:cxnLst/>
            <a:rect r="r" b="b" t="t" l="l"/>
            <a:pathLst>
              <a:path h="1257455" w="5461122">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6" id="6"/>
          <p:cNvSpPr/>
          <p:nvPr/>
        </p:nvSpPr>
        <p:spPr>
          <a:xfrm flipH="false" flipV="false" rot="0">
            <a:off x="8525511" y="448215"/>
            <a:ext cx="9390570" cy="9390570"/>
          </a:xfrm>
          <a:custGeom>
            <a:avLst/>
            <a:gdLst/>
            <a:ahLst/>
            <a:cxnLst/>
            <a:rect r="r" b="b" t="t" l="l"/>
            <a:pathLst>
              <a:path h="9390570" w="9390570">
                <a:moveTo>
                  <a:pt x="0" y="0"/>
                </a:moveTo>
                <a:lnTo>
                  <a:pt x="9390570" y="0"/>
                </a:lnTo>
                <a:lnTo>
                  <a:pt x="9390570" y="9390570"/>
                </a:lnTo>
                <a:lnTo>
                  <a:pt x="0" y="9390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019305" y="942008"/>
            <a:ext cx="8402983" cy="8402983"/>
          </a:xfrm>
          <a:custGeom>
            <a:avLst/>
            <a:gdLst/>
            <a:ahLst/>
            <a:cxnLst/>
            <a:rect r="r" b="b" t="t" l="l"/>
            <a:pathLst>
              <a:path h="8402983" w="8402983">
                <a:moveTo>
                  <a:pt x="0" y="0"/>
                </a:moveTo>
                <a:lnTo>
                  <a:pt x="8402983" y="0"/>
                </a:lnTo>
                <a:lnTo>
                  <a:pt x="8402983" y="8402984"/>
                </a:lnTo>
                <a:lnTo>
                  <a:pt x="0" y="8402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483718" y="1406421"/>
            <a:ext cx="7474157" cy="7474157"/>
          </a:xfrm>
          <a:custGeom>
            <a:avLst/>
            <a:gdLst/>
            <a:ahLst/>
            <a:cxnLst/>
            <a:rect r="r" b="b" t="t" l="l"/>
            <a:pathLst>
              <a:path h="7474157" w="7474157">
                <a:moveTo>
                  <a:pt x="0" y="0"/>
                </a:moveTo>
                <a:lnTo>
                  <a:pt x="7474157" y="0"/>
                </a:lnTo>
                <a:lnTo>
                  <a:pt x="7474157" y="7474158"/>
                </a:lnTo>
                <a:lnTo>
                  <a:pt x="0" y="74741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9905486" y="1828190"/>
            <a:ext cx="6630621" cy="6630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049272" y="1971989"/>
            <a:ext cx="6343048" cy="6343023"/>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38582" t="0" r="-11416" b="0"/>
              </a:stretch>
            </a:blipFill>
          </p:spPr>
        </p:sp>
      </p:grpSp>
      <p:sp>
        <p:nvSpPr>
          <p:cNvPr name="Freeform 14" id="14"/>
          <p:cNvSpPr/>
          <p:nvPr/>
        </p:nvSpPr>
        <p:spPr>
          <a:xfrm flipH="false" flipV="false" rot="0">
            <a:off x="1034729" y="1053457"/>
            <a:ext cx="854889" cy="987359"/>
          </a:xfrm>
          <a:custGeom>
            <a:avLst/>
            <a:gdLst/>
            <a:ahLst/>
            <a:cxnLst/>
            <a:rect r="r" b="b" t="t" l="l"/>
            <a:pathLst>
              <a:path h="987359" w="854889">
                <a:moveTo>
                  <a:pt x="0" y="0"/>
                </a:moveTo>
                <a:lnTo>
                  <a:pt x="854889" y="0"/>
                </a:lnTo>
                <a:lnTo>
                  <a:pt x="854889" y="987359"/>
                </a:lnTo>
                <a:lnTo>
                  <a:pt x="0" y="9873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6392320" y="277894"/>
            <a:ext cx="1501611" cy="1501611"/>
          </a:xfrm>
          <a:custGeom>
            <a:avLst/>
            <a:gdLst/>
            <a:ahLst/>
            <a:cxnLst/>
            <a:rect r="r" b="b" t="t" l="l"/>
            <a:pathLst>
              <a:path h="1501611" w="1501611">
                <a:moveTo>
                  <a:pt x="0" y="0"/>
                </a:moveTo>
                <a:lnTo>
                  <a:pt x="1501612" y="0"/>
                </a:lnTo>
                <a:lnTo>
                  <a:pt x="1501612" y="1501612"/>
                </a:lnTo>
                <a:lnTo>
                  <a:pt x="0" y="1501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910558" y="7621235"/>
            <a:ext cx="1259344" cy="1259344"/>
          </a:xfrm>
          <a:custGeom>
            <a:avLst/>
            <a:gdLst/>
            <a:ahLst/>
            <a:cxnLst/>
            <a:rect r="r" b="b" t="t" l="l"/>
            <a:pathLst>
              <a:path h="1259344" w="1259344">
                <a:moveTo>
                  <a:pt x="0" y="0"/>
                </a:moveTo>
                <a:lnTo>
                  <a:pt x="1259343" y="0"/>
                </a:lnTo>
                <a:lnTo>
                  <a:pt x="1259343" y="1259344"/>
                </a:lnTo>
                <a:lnTo>
                  <a:pt x="0" y="1259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028700" y="3984066"/>
            <a:ext cx="7429541" cy="1566788"/>
          </a:xfrm>
          <a:prstGeom prst="rect">
            <a:avLst/>
          </a:prstGeom>
        </p:spPr>
        <p:txBody>
          <a:bodyPr anchor="t" rtlCol="false" tIns="0" lIns="0" bIns="0" rIns="0">
            <a:spAutoFit/>
          </a:bodyPr>
          <a:lstStyle/>
          <a:p>
            <a:pPr>
              <a:lnSpc>
                <a:spcPts val="11476"/>
              </a:lnSpc>
            </a:pPr>
            <a:r>
              <a:rPr lang="en-US" sz="10066">
                <a:solidFill>
                  <a:srgbClr val="000000"/>
                </a:solidFill>
                <a:latin typeface="Poppi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DAF9bXZ481s</dc:identifier>
  <dcterms:modified xsi:type="dcterms:W3CDTF">2011-08-01T06:04:30Z</dcterms:modified>
  <cp:revision>1</cp:revision>
  <dc:title>White And Blue Modern Professional Enterprise Risk Management Presentation</dc:title>
</cp:coreProperties>
</file>